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3" r:id="rId3"/>
    <p:sldId id="270" r:id="rId4"/>
    <p:sldId id="269" r:id="rId5"/>
    <p:sldId id="257" r:id="rId6"/>
    <p:sldId id="271" r:id="rId7"/>
    <p:sldId id="278" r:id="rId8"/>
    <p:sldId id="272" r:id="rId9"/>
    <p:sldId id="274" r:id="rId10"/>
    <p:sldId id="275" r:id="rId11"/>
    <p:sldId id="277" r:id="rId12"/>
    <p:sldId id="276" r:id="rId13"/>
    <p:sldId id="268" r:id="rId14"/>
  </p:sldIdLst>
  <p:sldSz cx="12192000" cy="6858000"/>
  <p:notesSz cx="6858000" cy="9144000"/>
  <p:embeddedFontLst>
    <p:embeddedFont>
      <p:font typeface="Bookman Old Style" panose="02050604050505020204" pitchFamily="18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AnastasiaScript" panose="02000505070000020002" pitchFamily="2" charset="0"/>
      <p:regular r:id="rId23"/>
    </p:embeddedFont>
    <p:embeddedFont>
      <p:font typeface="a_CooperBlack" panose="0208090404030B020404" pitchFamily="18" charset="-52"/>
      <p:regular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09DD9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3F19-2830-4CDC-9512-4D14986CCF57}" type="datetimeFigureOut">
              <a:rPr lang="ru-RU" smtClean="0"/>
              <a:t>07.07.2016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10B9-42A8-44B6-9B2C-8DFCC67E5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06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3F19-2830-4CDC-9512-4D14986CCF57}" type="datetimeFigureOut">
              <a:rPr lang="ru-RU" smtClean="0"/>
              <a:t>07.07.2016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10B9-42A8-44B6-9B2C-8DFCC67E5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2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3F19-2830-4CDC-9512-4D14986CCF57}" type="datetimeFigureOut">
              <a:rPr lang="ru-RU" smtClean="0"/>
              <a:t>07.07.2016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10B9-42A8-44B6-9B2C-8DFCC67E5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09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3F19-2830-4CDC-9512-4D14986CCF57}" type="datetimeFigureOut">
              <a:rPr lang="ru-RU" smtClean="0"/>
              <a:t>07.07.2016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10B9-42A8-44B6-9B2C-8DFCC67E5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91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3F19-2830-4CDC-9512-4D14986CCF57}" type="datetimeFigureOut">
              <a:rPr lang="ru-RU" smtClean="0"/>
              <a:t>07.07.2016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10B9-42A8-44B6-9B2C-8DFCC67E5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3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3F19-2830-4CDC-9512-4D14986CCF57}" type="datetimeFigureOut">
              <a:rPr lang="ru-RU" smtClean="0"/>
              <a:t>07.07.2016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10B9-42A8-44B6-9B2C-8DFCC67E5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9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3F19-2830-4CDC-9512-4D14986CCF57}" type="datetimeFigureOut">
              <a:rPr lang="ru-RU" smtClean="0"/>
              <a:t>07.07.2016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10B9-42A8-44B6-9B2C-8DFCC67E5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95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3F19-2830-4CDC-9512-4D14986CCF57}" type="datetimeFigureOut">
              <a:rPr lang="ru-RU" smtClean="0"/>
              <a:t>07.07.2016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10B9-42A8-44B6-9B2C-8DFCC67E5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2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3F19-2830-4CDC-9512-4D14986CCF57}" type="datetimeFigureOut">
              <a:rPr lang="ru-RU" smtClean="0"/>
              <a:t>07.07.2016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10B9-42A8-44B6-9B2C-8DFCC67E5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4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3F19-2830-4CDC-9512-4D14986CCF57}" type="datetimeFigureOut">
              <a:rPr lang="ru-RU" smtClean="0"/>
              <a:t>07.07.2016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10B9-42A8-44B6-9B2C-8DFCC67E5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51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3F19-2830-4CDC-9512-4D14986CCF57}" type="datetimeFigureOut">
              <a:rPr lang="ru-RU" smtClean="0"/>
              <a:t>07.07.2016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10B9-42A8-44B6-9B2C-8DFCC67E5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7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 userDrawn="1"/>
        </p:nvGrpSpPr>
        <p:grpSpPr>
          <a:xfrm>
            <a:off x="9516534" y="6356352"/>
            <a:ext cx="2794003" cy="423569"/>
            <a:chOff x="7328593" y="4761664"/>
            <a:chExt cx="3117221" cy="453823"/>
          </a:xfrm>
        </p:grpSpPr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1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8593" y="4805362"/>
              <a:ext cx="329532" cy="305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 userDrawn="1"/>
          </p:nvSpPr>
          <p:spPr>
            <a:xfrm>
              <a:off x="7422121" y="4761664"/>
              <a:ext cx="3023693" cy="45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accent1">
                      <a:lumMod val="75000"/>
                    </a:schemeClr>
                  </a:solidFill>
                  <a:latin typeface="AnastasiaScript" panose="02000505070000020002" pitchFamily="2" charset="0"/>
                </a:rPr>
                <a:t>Наталья Кулакова</a:t>
              </a: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53F19-2830-4CDC-9512-4D14986CCF57}" type="datetimeFigureOut">
              <a:rPr lang="ru-RU" smtClean="0"/>
              <a:t>07.07.2016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810B9-42A8-44B6-9B2C-8DFCC67E5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22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4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audio" Target="../media/audio7.wav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0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audio" Target="../media/audio6.wav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bin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audio" Target="../media/audio16.wav"/><Relationship Id="rId10" Type="http://schemas.openxmlformats.org/officeDocument/2006/relationships/image" Target="../media/image7.png"/><Relationship Id="rId4" Type="http://schemas.openxmlformats.org/officeDocument/2006/relationships/audio" Target="../media/audio15.wav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img-fotki.yandex.ru/get/6408/200418627.9b/0_125f90_1c9f822f_orig.png" TargetMode="External"/><Relationship Id="rId13" Type="http://schemas.openxmlformats.org/officeDocument/2006/relationships/hyperlink" Target="http://gallery.yopriceville.com/var/albums/Free-Clipart-Pictures/Animals-PNG/Zebra_PNG_Clipart_Image.png?m=1445524977" TargetMode="External"/><Relationship Id="rId3" Type="http://schemas.openxmlformats.org/officeDocument/2006/relationships/hyperlink" Target="http://a2.mzstatic.com/us/r30/Purple5/v4/cf/a5/57/cfa557fe-59d9-7542-7bc0-fb83a04d27b9/icon128-2x.png" TargetMode="External"/><Relationship Id="rId7" Type="http://schemas.openxmlformats.org/officeDocument/2006/relationships/hyperlink" Target="http://img1.liveinternet.ru/images/attach/c/2/69/537/69537731_05.png" TargetMode="External"/><Relationship Id="rId12" Type="http://schemas.openxmlformats.org/officeDocument/2006/relationships/hyperlink" Target="https://img-fotki.yandex.ru/get/5503/200418627.97/0_12581c_8f9ea8ff_orig.png" TargetMode="External"/><Relationship Id="rId2" Type="http://schemas.openxmlformats.org/officeDocument/2006/relationships/hyperlink" Target="http://omel.ucoz.ru/artikulazia/slon.png" TargetMode="Externa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ngimg.com/upload/small/fox_PNG371.png" TargetMode="External"/><Relationship Id="rId11" Type="http://schemas.openxmlformats.org/officeDocument/2006/relationships/hyperlink" Target="http://vekta-klinika.ru/uploads/images/krolik2.png" TargetMode="External"/><Relationship Id="rId5" Type="http://schemas.openxmlformats.org/officeDocument/2006/relationships/hyperlink" Target="https://avatanplus.com/files/resources/mid/574c0c8aa96d21550110fdc6.png" TargetMode="External"/><Relationship Id="rId15" Type="http://schemas.openxmlformats.org/officeDocument/2006/relationships/image" Target="../media/image27.png"/><Relationship Id="rId10" Type="http://schemas.openxmlformats.org/officeDocument/2006/relationships/hyperlink" Target="http://pngmart.com/files/1/Siberian-Cat-PNG.png" TargetMode="External"/><Relationship Id="rId4" Type="http://schemas.openxmlformats.org/officeDocument/2006/relationships/hyperlink" Target="http://kira-scrap.ru/dir/po_zvetam/rozovye_multjashki/masha/221-1-0-6766" TargetMode="External"/><Relationship Id="rId9" Type="http://schemas.openxmlformats.org/officeDocument/2006/relationships/hyperlink" Target="http://pngimg.com/upload/wolf_PNG363.png" TargetMode="External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bin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audio" Target="../media/audio6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audio" Target="../media/audio7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8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audio" Target="../media/audio9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0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audio" Target="../media/audio6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1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audio" Target="../media/audio12.wav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audio" Target="../media/audio13.wav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07011" y="1003591"/>
            <a:ext cx="6502400" cy="3865563"/>
          </a:xfrm>
        </p:spPr>
        <p:txBody>
          <a:bodyPr>
            <a:normAutofit fontScale="92500" lnSpcReduction="20000"/>
          </a:bodyPr>
          <a:lstStyle/>
          <a:p>
            <a:r>
              <a:rPr lang="ru-RU" sz="7600" dirty="0">
                <a:solidFill>
                  <a:schemeClr val="accent1"/>
                </a:solidFill>
                <a:latin typeface="a_CooperBlack" panose="0208090404030B020404" pitchFamily="18" charset="-52"/>
              </a:rPr>
              <a:t>Машины</a:t>
            </a:r>
          </a:p>
          <a:p>
            <a:r>
              <a:rPr lang="ru-RU" sz="7600">
                <a:solidFill>
                  <a:schemeClr val="accent1"/>
                </a:solidFill>
                <a:latin typeface="a_CooperBlack" panose="0208090404030B020404" pitchFamily="18" charset="-52"/>
              </a:rPr>
              <a:t>загадки</a:t>
            </a:r>
            <a:endParaRPr lang="ru-RU" sz="7600" dirty="0">
              <a:solidFill>
                <a:schemeClr val="accent1"/>
              </a:solidFill>
              <a:latin typeface="a_CooperBlack" panose="0208090404030B020404" pitchFamily="18" charset="-52"/>
            </a:endParaRPr>
          </a:p>
          <a:p>
            <a:endParaRPr lang="ru-RU" sz="3600" b="1" dirty="0">
              <a:solidFill>
                <a:schemeClr val="accent1"/>
              </a:solidFill>
              <a:latin typeface="Bookman Old Style" panose="02050604050505020204" pitchFamily="18" charset="0"/>
            </a:endParaRPr>
          </a:p>
          <a:p>
            <a:r>
              <a:rPr lang="ru-RU" sz="3600" b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ДИДАКТИЧЕСКАЯ ИГРА</a:t>
            </a:r>
          </a:p>
          <a:p>
            <a:r>
              <a:rPr lang="ru-RU" sz="3600" b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Обучение грамоте </a:t>
            </a:r>
          </a:p>
          <a:p>
            <a:r>
              <a:rPr lang="ru-RU" sz="3600" b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1 класс</a:t>
            </a:r>
            <a:endParaRPr lang="ru-RU" b="1" dirty="0">
              <a:solidFill>
                <a:schemeClr val="accent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5000" y="323632"/>
            <a:ext cx="1130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/>
                <a:solidFill>
                  <a:schemeClr val="accent1"/>
                </a:solidFill>
                <a:latin typeface="Bookman Old Style" panose="02050604050505020204" pitchFamily="18" charset="0"/>
              </a:rPr>
              <a:t>Государственное учреждение образования «Средняя школа № 26 </a:t>
            </a:r>
            <a:r>
              <a:rPr lang="ru-RU" sz="2000" b="1" dirty="0" err="1">
                <a:ln/>
                <a:solidFill>
                  <a:schemeClr val="accent1"/>
                </a:solidFill>
                <a:latin typeface="Bookman Old Style" panose="02050604050505020204" pitchFamily="18" charset="0"/>
              </a:rPr>
              <a:t>г.Гродно</a:t>
            </a:r>
            <a:r>
              <a:rPr lang="ru-RU" sz="2000" b="1" dirty="0">
                <a:ln/>
                <a:solidFill>
                  <a:schemeClr val="accent1"/>
                </a:solidFill>
                <a:latin typeface="Bookman Old Style" panose="02050604050505020204" pitchFamily="18" charset="0"/>
              </a:rPr>
              <a:t>»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929211" y="5149003"/>
            <a:ext cx="6858000" cy="165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>
                <a:ln/>
                <a:solidFill>
                  <a:schemeClr val="accent1"/>
                </a:solidFill>
                <a:latin typeface="Bookman Old Style" panose="02050604050505020204" pitchFamily="18" charset="0"/>
              </a:rPr>
              <a:t>Автор: Кулакова Наталья Ивановна,</a:t>
            </a:r>
          </a:p>
          <a:p>
            <a:pPr algn="r"/>
            <a:r>
              <a:rPr lang="ru-RU" b="1" dirty="0">
                <a:ln/>
                <a:solidFill>
                  <a:schemeClr val="accent1"/>
                </a:solidFill>
                <a:latin typeface="Bookman Old Style" panose="02050604050505020204" pitchFamily="18" charset="0"/>
              </a:rPr>
              <a:t>учитель начальных классов</a:t>
            </a:r>
          </a:p>
          <a:p>
            <a:pPr algn="r"/>
            <a:r>
              <a:rPr lang="ru-RU" b="1" dirty="0">
                <a:ln/>
                <a:solidFill>
                  <a:schemeClr val="accent1"/>
                </a:solidFill>
                <a:latin typeface="Bookman Old Style" panose="02050604050505020204" pitchFamily="18" charset="0"/>
              </a:rPr>
              <a:t>2016 год</a:t>
            </a:r>
            <a:endParaRPr lang="be-BY" b="1" dirty="0">
              <a:ln/>
              <a:solidFill>
                <a:schemeClr val="accent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89" y="5792800"/>
            <a:ext cx="828145" cy="661963"/>
          </a:xfrm>
          <a:prstGeom prst="rect">
            <a:avLst/>
          </a:prstGeom>
        </p:spPr>
      </p:pic>
      <p:pic>
        <p:nvPicPr>
          <p:cNvPr id="2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89" y="704469"/>
            <a:ext cx="1113339" cy="10748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755821"/>
            <a:ext cx="4013200" cy="387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0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/>
          <p:cNvSpPr/>
          <p:nvPr/>
        </p:nvSpPr>
        <p:spPr>
          <a:xfrm>
            <a:off x="63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4" name="Багетная рамка 3"/>
          <p:cNvSpPr/>
          <p:nvPr/>
        </p:nvSpPr>
        <p:spPr>
          <a:xfrm>
            <a:off x="69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5" name="Багетная рамка 4"/>
          <p:cNvSpPr/>
          <p:nvPr/>
        </p:nvSpPr>
        <p:spPr>
          <a:xfrm>
            <a:off x="79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6" name="Багетная рамка 5"/>
          <p:cNvSpPr/>
          <p:nvPr/>
        </p:nvSpPr>
        <p:spPr>
          <a:xfrm>
            <a:off x="85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7" name="Багетная рамка 6"/>
          <p:cNvSpPr/>
          <p:nvPr/>
        </p:nvSpPr>
        <p:spPr>
          <a:xfrm>
            <a:off x="90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8" name="Багетная рамка 7"/>
          <p:cNvSpPr/>
          <p:nvPr/>
        </p:nvSpPr>
        <p:spPr>
          <a:xfrm>
            <a:off x="96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55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10" name="Багетная рамка 9"/>
          <p:cNvSpPr/>
          <p:nvPr/>
        </p:nvSpPr>
        <p:spPr>
          <a:xfrm>
            <a:off x="712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1" name="Багетная рамка 10"/>
          <p:cNvSpPr/>
          <p:nvPr/>
        </p:nvSpPr>
        <p:spPr>
          <a:xfrm>
            <a:off x="82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2" name="Багетная рамка 11"/>
          <p:cNvSpPr/>
          <p:nvPr/>
        </p:nvSpPr>
        <p:spPr>
          <a:xfrm>
            <a:off x="875392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3" name="Багетная рамка 12"/>
          <p:cNvSpPr/>
          <p:nvPr/>
        </p:nvSpPr>
        <p:spPr>
          <a:xfrm>
            <a:off x="929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4" name="Багетная рамка 13"/>
          <p:cNvSpPr/>
          <p:nvPr/>
        </p:nvSpPr>
        <p:spPr>
          <a:xfrm>
            <a:off x="983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5" name="Багетная рамка 14"/>
          <p:cNvSpPr/>
          <p:nvPr/>
        </p:nvSpPr>
        <p:spPr>
          <a:xfrm>
            <a:off x="1037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6" name="Багетная рамка 15"/>
          <p:cNvSpPr/>
          <p:nvPr/>
        </p:nvSpPr>
        <p:spPr>
          <a:xfrm>
            <a:off x="1091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7" name="Багетная рамка 16"/>
          <p:cNvSpPr/>
          <p:nvPr/>
        </p:nvSpPr>
        <p:spPr>
          <a:xfrm>
            <a:off x="52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8" name="Багетная рамка 17"/>
          <p:cNvSpPr/>
          <p:nvPr/>
        </p:nvSpPr>
        <p:spPr>
          <a:xfrm>
            <a:off x="58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9" name="Багетная рамка 18"/>
          <p:cNvSpPr/>
          <p:nvPr/>
        </p:nvSpPr>
        <p:spPr>
          <a:xfrm>
            <a:off x="63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20" name="Багетная рамка 19"/>
          <p:cNvSpPr/>
          <p:nvPr/>
        </p:nvSpPr>
        <p:spPr>
          <a:xfrm>
            <a:off x="69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1" name="Багетная рамка 20"/>
          <p:cNvSpPr/>
          <p:nvPr/>
        </p:nvSpPr>
        <p:spPr>
          <a:xfrm>
            <a:off x="74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2" name="Багетная рамка 21"/>
          <p:cNvSpPr/>
          <p:nvPr/>
        </p:nvSpPr>
        <p:spPr>
          <a:xfrm>
            <a:off x="79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3" name="Багетная рамка 22"/>
          <p:cNvSpPr/>
          <p:nvPr/>
        </p:nvSpPr>
        <p:spPr>
          <a:xfrm>
            <a:off x="85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4" name="Багетная рамка 23"/>
          <p:cNvSpPr/>
          <p:nvPr/>
        </p:nvSpPr>
        <p:spPr>
          <a:xfrm>
            <a:off x="90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5" name="Багетная рамка 24"/>
          <p:cNvSpPr/>
          <p:nvPr/>
        </p:nvSpPr>
        <p:spPr>
          <a:xfrm>
            <a:off x="96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6" name="Багетная рамка 25"/>
          <p:cNvSpPr/>
          <p:nvPr/>
        </p:nvSpPr>
        <p:spPr>
          <a:xfrm>
            <a:off x="101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7" name="Багетная рамка 26"/>
          <p:cNvSpPr/>
          <p:nvPr/>
        </p:nvSpPr>
        <p:spPr>
          <a:xfrm>
            <a:off x="106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8" name="Багетная рамка 27"/>
          <p:cNvSpPr/>
          <p:nvPr/>
        </p:nvSpPr>
        <p:spPr>
          <a:xfrm>
            <a:off x="112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9" name="Багетная рамка 28"/>
          <p:cNvSpPr/>
          <p:nvPr/>
        </p:nvSpPr>
        <p:spPr>
          <a:xfrm>
            <a:off x="74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30" name="Багетная рамка 29"/>
          <p:cNvSpPr/>
          <p:nvPr/>
        </p:nvSpPr>
        <p:spPr>
          <a:xfrm>
            <a:off x="101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1" name="Багетная рамка 30"/>
          <p:cNvSpPr/>
          <p:nvPr/>
        </p:nvSpPr>
        <p:spPr>
          <a:xfrm>
            <a:off x="106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2" name="Багетная рамка 31"/>
          <p:cNvSpPr/>
          <p:nvPr/>
        </p:nvSpPr>
        <p:spPr>
          <a:xfrm>
            <a:off x="604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3" name="Багетная рамка 32"/>
          <p:cNvSpPr/>
          <p:nvPr/>
        </p:nvSpPr>
        <p:spPr>
          <a:xfrm>
            <a:off x="658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4" name="Багетная рамка 33"/>
          <p:cNvSpPr/>
          <p:nvPr/>
        </p:nvSpPr>
        <p:spPr>
          <a:xfrm>
            <a:off x="766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5" name="Багетная рамка 34"/>
          <p:cNvSpPr/>
          <p:nvPr/>
        </p:nvSpPr>
        <p:spPr>
          <a:xfrm>
            <a:off x="58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415780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К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377317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О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336904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Ш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301888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К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400" y="1786167"/>
            <a:ext cx="3077640" cy="2404662"/>
          </a:xfrm>
          <a:prstGeom prst="rect">
            <a:avLst/>
          </a:prstGeom>
        </p:spPr>
      </p:pic>
      <p:sp>
        <p:nvSpPr>
          <p:cNvPr id="72" name="Прямоугольник: скругленные углы 71"/>
          <p:cNvSpPr/>
          <p:nvPr/>
        </p:nvSpPr>
        <p:spPr>
          <a:xfrm>
            <a:off x="7012505" y="1818911"/>
            <a:ext cx="2491189" cy="2327489"/>
          </a:xfrm>
          <a:prstGeom prst="roundRect">
            <a:avLst/>
          </a:prstGeom>
          <a:solidFill>
            <a:srgbClr val="FFFFFF">
              <a:alpha val="92157"/>
            </a:srgb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e-BY" sz="19900" dirty="0">
                <a:solidFill>
                  <a:schemeClr val="accent1">
                    <a:lumMod val="75000"/>
                  </a:schemeClr>
                </a:solidFill>
                <a:latin typeface="a_CooperBlack" panose="0208090404030B020404" pitchFamily="18" charset="-52"/>
              </a:rPr>
              <a:t>К</a:t>
            </a:r>
            <a:endParaRPr lang="ru-RU" sz="19900" dirty="0">
              <a:solidFill>
                <a:schemeClr val="accent1">
                  <a:lumMod val="75000"/>
                </a:schemeClr>
              </a:solidFill>
              <a:latin typeface="a_CooperBlack" panose="0208090404030B020404" pitchFamily="18" charset="-52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62" y="2913563"/>
            <a:ext cx="3874432" cy="387443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937" y="2781703"/>
            <a:ext cx="2663282" cy="3668697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10266872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А</a:t>
            </a:r>
          </a:p>
        </p:txBody>
      </p:sp>
      <p:pic>
        <p:nvPicPr>
          <p:cNvPr id="44" name="Рисунок 4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29" y="6006160"/>
            <a:ext cx="828145" cy="66196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57" y="368126"/>
            <a:ext cx="1826433" cy="1826433"/>
          </a:xfrm>
          <a:prstGeom prst="rect">
            <a:avLst/>
          </a:prstGeom>
        </p:spPr>
      </p:pic>
      <p:sp>
        <p:nvSpPr>
          <p:cNvPr id="47" name="Овал 46"/>
          <p:cNvSpPr/>
          <p:nvPr/>
        </p:nvSpPr>
        <p:spPr>
          <a:xfrm>
            <a:off x="999253" y="1103207"/>
            <a:ext cx="293396" cy="2640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6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мничка, ятобой горжу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адание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72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/>
          <p:cNvSpPr/>
          <p:nvPr/>
        </p:nvSpPr>
        <p:spPr>
          <a:xfrm>
            <a:off x="63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4" name="Багетная рамка 3"/>
          <p:cNvSpPr/>
          <p:nvPr/>
        </p:nvSpPr>
        <p:spPr>
          <a:xfrm>
            <a:off x="69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5" name="Багетная рамка 4"/>
          <p:cNvSpPr/>
          <p:nvPr/>
        </p:nvSpPr>
        <p:spPr>
          <a:xfrm>
            <a:off x="79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6" name="Багетная рамка 5"/>
          <p:cNvSpPr/>
          <p:nvPr/>
        </p:nvSpPr>
        <p:spPr>
          <a:xfrm>
            <a:off x="85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7" name="Багетная рамка 6"/>
          <p:cNvSpPr/>
          <p:nvPr/>
        </p:nvSpPr>
        <p:spPr>
          <a:xfrm>
            <a:off x="90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8" name="Багетная рамка 7"/>
          <p:cNvSpPr/>
          <p:nvPr/>
        </p:nvSpPr>
        <p:spPr>
          <a:xfrm>
            <a:off x="96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55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10" name="Багетная рамка 9"/>
          <p:cNvSpPr/>
          <p:nvPr/>
        </p:nvSpPr>
        <p:spPr>
          <a:xfrm>
            <a:off x="712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1" name="Багетная рамка 10"/>
          <p:cNvSpPr/>
          <p:nvPr/>
        </p:nvSpPr>
        <p:spPr>
          <a:xfrm>
            <a:off x="82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2" name="Багетная рамка 11"/>
          <p:cNvSpPr/>
          <p:nvPr/>
        </p:nvSpPr>
        <p:spPr>
          <a:xfrm>
            <a:off x="875392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3" name="Багетная рамка 12"/>
          <p:cNvSpPr/>
          <p:nvPr/>
        </p:nvSpPr>
        <p:spPr>
          <a:xfrm>
            <a:off x="929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4" name="Багетная рамка 13"/>
          <p:cNvSpPr/>
          <p:nvPr/>
        </p:nvSpPr>
        <p:spPr>
          <a:xfrm>
            <a:off x="983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5" name="Багетная рамка 14"/>
          <p:cNvSpPr/>
          <p:nvPr/>
        </p:nvSpPr>
        <p:spPr>
          <a:xfrm>
            <a:off x="1037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6" name="Багетная рамка 15"/>
          <p:cNvSpPr/>
          <p:nvPr/>
        </p:nvSpPr>
        <p:spPr>
          <a:xfrm>
            <a:off x="1091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7" name="Багетная рамка 16"/>
          <p:cNvSpPr/>
          <p:nvPr/>
        </p:nvSpPr>
        <p:spPr>
          <a:xfrm>
            <a:off x="52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8" name="Багетная рамка 17"/>
          <p:cNvSpPr/>
          <p:nvPr/>
        </p:nvSpPr>
        <p:spPr>
          <a:xfrm>
            <a:off x="58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9" name="Багетная рамка 18"/>
          <p:cNvSpPr/>
          <p:nvPr/>
        </p:nvSpPr>
        <p:spPr>
          <a:xfrm>
            <a:off x="63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20" name="Багетная рамка 19"/>
          <p:cNvSpPr/>
          <p:nvPr/>
        </p:nvSpPr>
        <p:spPr>
          <a:xfrm>
            <a:off x="69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1" name="Багетная рамка 20"/>
          <p:cNvSpPr/>
          <p:nvPr/>
        </p:nvSpPr>
        <p:spPr>
          <a:xfrm>
            <a:off x="74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2" name="Багетная рамка 21"/>
          <p:cNvSpPr/>
          <p:nvPr/>
        </p:nvSpPr>
        <p:spPr>
          <a:xfrm>
            <a:off x="79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3" name="Багетная рамка 22"/>
          <p:cNvSpPr/>
          <p:nvPr/>
        </p:nvSpPr>
        <p:spPr>
          <a:xfrm>
            <a:off x="85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4" name="Багетная рамка 23"/>
          <p:cNvSpPr/>
          <p:nvPr/>
        </p:nvSpPr>
        <p:spPr>
          <a:xfrm>
            <a:off x="90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5" name="Багетная рамка 24"/>
          <p:cNvSpPr/>
          <p:nvPr/>
        </p:nvSpPr>
        <p:spPr>
          <a:xfrm>
            <a:off x="96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6" name="Багетная рамка 25"/>
          <p:cNvSpPr/>
          <p:nvPr/>
        </p:nvSpPr>
        <p:spPr>
          <a:xfrm>
            <a:off x="101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7" name="Багетная рамка 26"/>
          <p:cNvSpPr/>
          <p:nvPr/>
        </p:nvSpPr>
        <p:spPr>
          <a:xfrm>
            <a:off x="106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8" name="Багетная рамка 27"/>
          <p:cNvSpPr/>
          <p:nvPr/>
        </p:nvSpPr>
        <p:spPr>
          <a:xfrm>
            <a:off x="112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9" name="Багетная рамка 28"/>
          <p:cNvSpPr/>
          <p:nvPr/>
        </p:nvSpPr>
        <p:spPr>
          <a:xfrm>
            <a:off x="74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30" name="Багетная рамка 29"/>
          <p:cNvSpPr/>
          <p:nvPr/>
        </p:nvSpPr>
        <p:spPr>
          <a:xfrm>
            <a:off x="101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1" name="Багетная рамка 30"/>
          <p:cNvSpPr/>
          <p:nvPr/>
        </p:nvSpPr>
        <p:spPr>
          <a:xfrm>
            <a:off x="106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2" name="Багетная рамка 31"/>
          <p:cNvSpPr/>
          <p:nvPr/>
        </p:nvSpPr>
        <p:spPr>
          <a:xfrm>
            <a:off x="604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3" name="Багетная рамка 32"/>
          <p:cNvSpPr/>
          <p:nvPr/>
        </p:nvSpPr>
        <p:spPr>
          <a:xfrm>
            <a:off x="658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4" name="Багетная рамка 33"/>
          <p:cNvSpPr/>
          <p:nvPr/>
        </p:nvSpPr>
        <p:spPr>
          <a:xfrm>
            <a:off x="766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5" name="Багетная рамка 34"/>
          <p:cNvSpPr/>
          <p:nvPr/>
        </p:nvSpPr>
        <p:spPr>
          <a:xfrm>
            <a:off x="58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415780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Е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377317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Н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336904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О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301888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Т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540" y="1690057"/>
            <a:ext cx="3099960" cy="2523366"/>
          </a:xfrm>
          <a:prstGeom prst="rect">
            <a:avLst/>
          </a:prstGeom>
        </p:spPr>
      </p:pic>
      <p:sp>
        <p:nvSpPr>
          <p:cNvPr id="72" name="Прямоугольник: скругленные углы 71"/>
          <p:cNvSpPr/>
          <p:nvPr/>
        </p:nvSpPr>
        <p:spPr>
          <a:xfrm>
            <a:off x="7012505" y="1818911"/>
            <a:ext cx="2491189" cy="2327489"/>
          </a:xfrm>
          <a:prstGeom prst="roundRect">
            <a:avLst/>
          </a:prstGeom>
          <a:solidFill>
            <a:srgbClr val="FFFFFF">
              <a:alpha val="92157"/>
            </a:srgb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e-BY" sz="19900" dirty="0">
                <a:solidFill>
                  <a:schemeClr val="accent1">
                    <a:lumMod val="75000"/>
                  </a:schemeClr>
                </a:solidFill>
                <a:latin typeface="a_CooperBlack" panose="0208090404030B020404" pitchFamily="18" charset="-52"/>
              </a:rPr>
              <a:t>Е</a:t>
            </a:r>
            <a:endParaRPr lang="ru-RU" sz="19900" dirty="0">
              <a:solidFill>
                <a:schemeClr val="accent1">
                  <a:lumMod val="75000"/>
                </a:schemeClr>
              </a:solidFill>
              <a:latin typeface="a_CooperBlack" panose="0208090404030B020404" pitchFamily="18" charset="-52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62" y="2913563"/>
            <a:ext cx="3874432" cy="387443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80" y="2781703"/>
            <a:ext cx="2243740" cy="3668697"/>
          </a:xfrm>
          <a:prstGeom prst="rect">
            <a:avLst/>
          </a:prstGeom>
        </p:spPr>
      </p:pic>
      <p:pic>
        <p:nvPicPr>
          <p:cNvPr id="43" name="Рисунок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29" y="6006160"/>
            <a:ext cx="828145" cy="66196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57" y="368126"/>
            <a:ext cx="1826433" cy="1826433"/>
          </a:xfrm>
          <a:prstGeom prst="rect">
            <a:avLst/>
          </a:prstGeom>
        </p:spPr>
      </p:pic>
      <p:sp>
        <p:nvSpPr>
          <p:cNvPr id="45" name="Овал 44"/>
          <p:cNvSpPr/>
          <p:nvPr/>
        </p:nvSpPr>
        <p:spPr>
          <a:xfrm>
            <a:off x="999253" y="1103207"/>
            <a:ext cx="293396" cy="2640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02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чудесненьк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адание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72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/>
          <p:cNvSpPr/>
          <p:nvPr/>
        </p:nvSpPr>
        <p:spPr>
          <a:xfrm>
            <a:off x="63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4" name="Багетная рамка 3"/>
          <p:cNvSpPr/>
          <p:nvPr/>
        </p:nvSpPr>
        <p:spPr>
          <a:xfrm>
            <a:off x="69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5" name="Багетная рамка 4"/>
          <p:cNvSpPr/>
          <p:nvPr/>
        </p:nvSpPr>
        <p:spPr>
          <a:xfrm>
            <a:off x="79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6" name="Багетная рамка 5"/>
          <p:cNvSpPr/>
          <p:nvPr/>
        </p:nvSpPr>
        <p:spPr>
          <a:xfrm>
            <a:off x="85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7" name="Багетная рамка 6"/>
          <p:cNvSpPr/>
          <p:nvPr/>
        </p:nvSpPr>
        <p:spPr>
          <a:xfrm>
            <a:off x="90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8" name="Багетная рамка 7"/>
          <p:cNvSpPr/>
          <p:nvPr/>
        </p:nvSpPr>
        <p:spPr>
          <a:xfrm>
            <a:off x="96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55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10" name="Багетная рамка 9"/>
          <p:cNvSpPr/>
          <p:nvPr/>
        </p:nvSpPr>
        <p:spPr>
          <a:xfrm>
            <a:off x="712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1" name="Багетная рамка 10"/>
          <p:cNvSpPr/>
          <p:nvPr/>
        </p:nvSpPr>
        <p:spPr>
          <a:xfrm>
            <a:off x="82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2" name="Багетная рамка 11"/>
          <p:cNvSpPr/>
          <p:nvPr/>
        </p:nvSpPr>
        <p:spPr>
          <a:xfrm>
            <a:off x="875392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3" name="Багетная рамка 12"/>
          <p:cNvSpPr/>
          <p:nvPr/>
        </p:nvSpPr>
        <p:spPr>
          <a:xfrm>
            <a:off x="929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4" name="Багетная рамка 13"/>
          <p:cNvSpPr/>
          <p:nvPr/>
        </p:nvSpPr>
        <p:spPr>
          <a:xfrm>
            <a:off x="983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5" name="Багетная рамка 14"/>
          <p:cNvSpPr/>
          <p:nvPr/>
        </p:nvSpPr>
        <p:spPr>
          <a:xfrm>
            <a:off x="1037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6" name="Багетная рамка 15"/>
          <p:cNvSpPr/>
          <p:nvPr/>
        </p:nvSpPr>
        <p:spPr>
          <a:xfrm>
            <a:off x="1091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7" name="Багетная рамка 16"/>
          <p:cNvSpPr/>
          <p:nvPr/>
        </p:nvSpPr>
        <p:spPr>
          <a:xfrm>
            <a:off x="52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8" name="Багетная рамка 17"/>
          <p:cNvSpPr/>
          <p:nvPr/>
        </p:nvSpPr>
        <p:spPr>
          <a:xfrm>
            <a:off x="58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9" name="Багетная рамка 18"/>
          <p:cNvSpPr/>
          <p:nvPr/>
        </p:nvSpPr>
        <p:spPr>
          <a:xfrm>
            <a:off x="63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20" name="Багетная рамка 19"/>
          <p:cNvSpPr/>
          <p:nvPr/>
        </p:nvSpPr>
        <p:spPr>
          <a:xfrm>
            <a:off x="69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1" name="Багетная рамка 20"/>
          <p:cNvSpPr/>
          <p:nvPr/>
        </p:nvSpPr>
        <p:spPr>
          <a:xfrm>
            <a:off x="74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2" name="Багетная рамка 21"/>
          <p:cNvSpPr/>
          <p:nvPr/>
        </p:nvSpPr>
        <p:spPr>
          <a:xfrm>
            <a:off x="79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3" name="Багетная рамка 22"/>
          <p:cNvSpPr/>
          <p:nvPr/>
        </p:nvSpPr>
        <p:spPr>
          <a:xfrm>
            <a:off x="85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4" name="Багетная рамка 23"/>
          <p:cNvSpPr/>
          <p:nvPr/>
        </p:nvSpPr>
        <p:spPr>
          <a:xfrm>
            <a:off x="90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5" name="Багетная рамка 24"/>
          <p:cNvSpPr/>
          <p:nvPr/>
        </p:nvSpPr>
        <p:spPr>
          <a:xfrm>
            <a:off x="96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6" name="Багетная рамка 25"/>
          <p:cNvSpPr/>
          <p:nvPr/>
        </p:nvSpPr>
        <p:spPr>
          <a:xfrm>
            <a:off x="101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7" name="Багетная рамка 26"/>
          <p:cNvSpPr/>
          <p:nvPr/>
        </p:nvSpPr>
        <p:spPr>
          <a:xfrm>
            <a:off x="106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8" name="Багетная рамка 27"/>
          <p:cNvSpPr/>
          <p:nvPr/>
        </p:nvSpPr>
        <p:spPr>
          <a:xfrm>
            <a:off x="112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9" name="Багетная рамка 28"/>
          <p:cNvSpPr/>
          <p:nvPr/>
        </p:nvSpPr>
        <p:spPr>
          <a:xfrm>
            <a:off x="74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30" name="Багетная рамка 29"/>
          <p:cNvSpPr/>
          <p:nvPr/>
        </p:nvSpPr>
        <p:spPr>
          <a:xfrm>
            <a:off x="101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1" name="Багетная рамка 30"/>
          <p:cNvSpPr/>
          <p:nvPr/>
        </p:nvSpPr>
        <p:spPr>
          <a:xfrm>
            <a:off x="106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2" name="Багетная рамка 31"/>
          <p:cNvSpPr/>
          <p:nvPr/>
        </p:nvSpPr>
        <p:spPr>
          <a:xfrm>
            <a:off x="604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3" name="Багетная рамка 32"/>
          <p:cNvSpPr/>
          <p:nvPr/>
        </p:nvSpPr>
        <p:spPr>
          <a:xfrm>
            <a:off x="658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4" name="Багетная рамка 33"/>
          <p:cNvSpPr/>
          <p:nvPr/>
        </p:nvSpPr>
        <p:spPr>
          <a:xfrm>
            <a:off x="766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5" name="Багетная рамка 34"/>
          <p:cNvSpPr/>
          <p:nvPr/>
        </p:nvSpPr>
        <p:spPr>
          <a:xfrm>
            <a:off x="58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415780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З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377317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Е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336904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Б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301888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Р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918" y="1786167"/>
            <a:ext cx="3068604" cy="2404662"/>
          </a:xfrm>
          <a:prstGeom prst="rect">
            <a:avLst/>
          </a:prstGeom>
        </p:spPr>
      </p:pic>
      <p:sp>
        <p:nvSpPr>
          <p:cNvPr id="72" name="Прямоугольник: скругленные углы 71"/>
          <p:cNvSpPr/>
          <p:nvPr/>
        </p:nvSpPr>
        <p:spPr>
          <a:xfrm>
            <a:off x="7012505" y="1818911"/>
            <a:ext cx="2491189" cy="2327489"/>
          </a:xfrm>
          <a:prstGeom prst="roundRect">
            <a:avLst/>
          </a:prstGeom>
          <a:solidFill>
            <a:srgbClr val="FFFFFF">
              <a:alpha val="92157"/>
            </a:srgb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e-BY" sz="19900" dirty="0">
                <a:solidFill>
                  <a:schemeClr val="accent1">
                    <a:lumMod val="75000"/>
                  </a:schemeClr>
                </a:solidFill>
                <a:latin typeface="a_CooperBlack" panose="0208090404030B020404" pitchFamily="18" charset="-52"/>
              </a:rPr>
              <a:t>З</a:t>
            </a:r>
            <a:endParaRPr lang="ru-RU" sz="19900" dirty="0">
              <a:solidFill>
                <a:schemeClr val="accent1">
                  <a:lumMod val="75000"/>
                </a:schemeClr>
              </a:solidFill>
              <a:latin typeface="a_CooperBlack" panose="0208090404030B020404" pitchFamily="18" charset="-52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62" y="2913563"/>
            <a:ext cx="3874432" cy="387443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98" y="2781703"/>
            <a:ext cx="2694985" cy="3668697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10266872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А</a:t>
            </a:r>
          </a:p>
        </p:txBody>
      </p:sp>
      <p:pic>
        <p:nvPicPr>
          <p:cNvPr id="2" name="Рисунок 1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766" y="5334400"/>
            <a:ext cx="1442837" cy="134543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57" y="368126"/>
            <a:ext cx="1826433" cy="1826433"/>
          </a:xfrm>
          <a:prstGeom prst="rect">
            <a:avLst/>
          </a:prstGeom>
        </p:spPr>
      </p:pic>
      <p:sp>
        <p:nvSpPr>
          <p:cNvPr id="47" name="Овал 46"/>
          <p:cNvSpPr/>
          <p:nvPr/>
        </p:nvSpPr>
        <p:spPr>
          <a:xfrm>
            <a:off x="999253" y="1103207"/>
            <a:ext cx="293396" cy="2640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1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масте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адание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72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98842" y="307265"/>
            <a:ext cx="30705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39541" y="1031740"/>
            <a:ext cx="673436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слон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микрофон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Маша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петух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лиса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белка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e-BY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мышка</a:t>
            </a:r>
          </a:p>
          <a:p>
            <a:r>
              <a:rPr lang="be-BY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волк</a:t>
            </a:r>
            <a:endParaRPr lang="be-BY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e-BY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кошка</a:t>
            </a:r>
            <a:endParaRPr lang="be-BY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e-BY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кролик</a:t>
            </a:r>
          </a:p>
          <a:p>
            <a:r>
              <a:rPr lang="be-BY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енот</a:t>
            </a:r>
          </a:p>
          <a:p>
            <a:r>
              <a:rPr lang="be-BY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зебра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46" y="5380120"/>
            <a:ext cx="1442837" cy="1345431"/>
          </a:xfrm>
          <a:prstGeom prst="rect">
            <a:avLst/>
          </a:prstGeom>
        </p:spPr>
      </p:pic>
      <p:pic>
        <p:nvPicPr>
          <p:cNvPr id="2" name="Рисунок 1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35419">
            <a:off x="10476983" y="5050610"/>
            <a:ext cx="1533240" cy="1533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21870" y="2384138"/>
            <a:ext cx="2694985" cy="366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6038" y="2684963"/>
            <a:ext cx="3874432" cy="38744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6300" y="371499"/>
            <a:ext cx="95885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301B08"/>
                </a:solidFill>
                <a:latin typeface="a_CooperBlack" panose="0208090404030B020404" pitchFamily="18" charset="-52"/>
              </a:rPr>
              <a:t> Дорогой друг! </a:t>
            </a:r>
          </a:p>
          <a:p>
            <a:pPr algn="ctr"/>
            <a:r>
              <a:rPr lang="ru-RU" sz="3200" dirty="0">
                <a:solidFill>
                  <a:srgbClr val="301B08"/>
                </a:solidFill>
                <a:latin typeface="a_CooperBlack" panose="0208090404030B020404" pitchFamily="18" charset="-52"/>
              </a:rPr>
              <a:t>Давай вместе отгадывать спрятанные слова.  Это  совсем не сложно! Я подскажу тебе: на картинке есть первая буква, а окошки помогут посчитать, сколько в слове будет букв.  Произнеси слово вслух и только потом запиши его. Волшебная клавиатура поможет тебе это сделать.</a:t>
            </a:r>
            <a:endParaRPr lang="ru-RU" sz="3200" dirty="0">
              <a:latin typeface="a_CooperBlack" panose="0208090404030B020404" pitchFamily="18" charset="-52"/>
            </a:endParaRPr>
          </a:p>
        </p:txBody>
      </p:sp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29" y="6006160"/>
            <a:ext cx="828145" cy="661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244" y="4814388"/>
            <a:ext cx="1826433" cy="1826433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045540" y="5549469"/>
            <a:ext cx="293396" cy="2640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806082" y="5175163"/>
            <a:ext cx="6945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</a:t>
            </a:r>
            <a:r>
              <a:rPr lang="ru-RU" sz="2400" dirty="0">
                <a:latin typeface="a_CooperBlack" panose="0208090404030B020404" pitchFamily="18" charset="-52"/>
              </a:rPr>
              <a:t>Чтобы услышать задание ещё раз,</a:t>
            </a:r>
          </a:p>
          <a:p>
            <a:r>
              <a:rPr lang="ru-RU" sz="2400" dirty="0">
                <a:latin typeface="a_CooperBlack" panose="0208090404030B020404" pitchFamily="18" charset="-52"/>
              </a:rPr>
              <a:t>нажми красную кнопку на микрофоне!</a:t>
            </a:r>
            <a:endParaRPr lang="ru-RU" sz="2000" dirty="0">
              <a:latin typeface="a_CooperBlack" panose="0208090404030B0204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6222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/>
          <p:cNvSpPr/>
          <p:nvPr/>
        </p:nvSpPr>
        <p:spPr>
          <a:xfrm>
            <a:off x="63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4" name="Багетная рамка 3"/>
          <p:cNvSpPr/>
          <p:nvPr/>
        </p:nvSpPr>
        <p:spPr>
          <a:xfrm>
            <a:off x="69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5" name="Багетная рамка 4"/>
          <p:cNvSpPr/>
          <p:nvPr/>
        </p:nvSpPr>
        <p:spPr>
          <a:xfrm>
            <a:off x="79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6" name="Багетная рамка 5"/>
          <p:cNvSpPr/>
          <p:nvPr/>
        </p:nvSpPr>
        <p:spPr>
          <a:xfrm>
            <a:off x="85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7" name="Багетная рамка 6"/>
          <p:cNvSpPr/>
          <p:nvPr/>
        </p:nvSpPr>
        <p:spPr>
          <a:xfrm>
            <a:off x="90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8" name="Багетная рамка 7"/>
          <p:cNvSpPr/>
          <p:nvPr/>
        </p:nvSpPr>
        <p:spPr>
          <a:xfrm>
            <a:off x="96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55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10" name="Багетная рамка 9"/>
          <p:cNvSpPr/>
          <p:nvPr/>
        </p:nvSpPr>
        <p:spPr>
          <a:xfrm>
            <a:off x="712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1" name="Багетная рамка 10"/>
          <p:cNvSpPr/>
          <p:nvPr/>
        </p:nvSpPr>
        <p:spPr>
          <a:xfrm>
            <a:off x="82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2" name="Багетная рамка 11"/>
          <p:cNvSpPr/>
          <p:nvPr/>
        </p:nvSpPr>
        <p:spPr>
          <a:xfrm>
            <a:off x="875392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3" name="Багетная рамка 12"/>
          <p:cNvSpPr/>
          <p:nvPr/>
        </p:nvSpPr>
        <p:spPr>
          <a:xfrm>
            <a:off x="929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4" name="Багетная рамка 13"/>
          <p:cNvSpPr/>
          <p:nvPr/>
        </p:nvSpPr>
        <p:spPr>
          <a:xfrm>
            <a:off x="983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5" name="Багетная рамка 14"/>
          <p:cNvSpPr/>
          <p:nvPr/>
        </p:nvSpPr>
        <p:spPr>
          <a:xfrm>
            <a:off x="1037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6" name="Багетная рамка 15"/>
          <p:cNvSpPr/>
          <p:nvPr/>
        </p:nvSpPr>
        <p:spPr>
          <a:xfrm>
            <a:off x="1091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7" name="Багетная рамка 16"/>
          <p:cNvSpPr/>
          <p:nvPr/>
        </p:nvSpPr>
        <p:spPr>
          <a:xfrm>
            <a:off x="52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8" name="Багетная рамка 17"/>
          <p:cNvSpPr/>
          <p:nvPr/>
        </p:nvSpPr>
        <p:spPr>
          <a:xfrm>
            <a:off x="58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9" name="Багетная рамка 18"/>
          <p:cNvSpPr/>
          <p:nvPr/>
        </p:nvSpPr>
        <p:spPr>
          <a:xfrm>
            <a:off x="63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20" name="Багетная рамка 19"/>
          <p:cNvSpPr/>
          <p:nvPr/>
        </p:nvSpPr>
        <p:spPr>
          <a:xfrm>
            <a:off x="69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1" name="Багетная рамка 20"/>
          <p:cNvSpPr/>
          <p:nvPr/>
        </p:nvSpPr>
        <p:spPr>
          <a:xfrm>
            <a:off x="74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2" name="Багетная рамка 21"/>
          <p:cNvSpPr/>
          <p:nvPr/>
        </p:nvSpPr>
        <p:spPr>
          <a:xfrm>
            <a:off x="79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3" name="Багетная рамка 22"/>
          <p:cNvSpPr/>
          <p:nvPr/>
        </p:nvSpPr>
        <p:spPr>
          <a:xfrm>
            <a:off x="85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4" name="Багетная рамка 23"/>
          <p:cNvSpPr/>
          <p:nvPr/>
        </p:nvSpPr>
        <p:spPr>
          <a:xfrm>
            <a:off x="90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5" name="Багетная рамка 24"/>
          <p:cNvSpPr/>
          <p:nvPr/>
        </p:nvSpPr>
        <p:spPr>
          <a:xfrm>
            <a:off x="96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6" name="Багетная рамка 25"/>
          <p:cNvSpPr/>
          <p:nvPr/>
        </p:nvSpPr>
        <p:spPr>
          <a:xfrm>
            <a:off x="101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7" name="Багетная рамка 26"/>
          <p:cNvSpPr/>
          <p:nvPr/>
        </p:nvSpPr>
        <p:spPr>
          <a:xfrm>
            <a:off x="106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8" name="Багетная рамка 27"/>
          <p:cNvSpPr/>
          <p:nvPr/>
        </p:nvSpPr>
        <p:spPr>
          <a:xfrm>
            <a:off x="112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9" name="Багетная рамка 28"/>
          <p:cNvSpPr/>
          <p:nvPr/>
        </p:nvSpPr>
        <p:spPr>
          <a:xfrm>
            <a:off x="74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30" name="Багетная рамка 29"/>
          <p:cNvSpPr/>
          <p:nvPr/>
        </p:nvSpPr>
        <p:spPr>
          <a:xfrm>
            <a:off x="101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1" name="Багетная рамка 30"/>
          <p:cNvSpPr/>
          <p:nvPr/>
        </p:nvSpPr>
        <p:spPr>
          <a:xfrm>
            <a:off x="106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2" name="Багетная рамка 31"/>
          <p:cNvSpPr/>
          <p:nvPr/>
        </p:nvSpPr>
        <p:spPr>
          <a:xfrm>
            <a:off x="604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3" name="Багетная рамка 32"/>
          <p:cNvSpPr/>
          <p:nvPr/>
        </p:nvSpPr>
        <p:spPr>
          <a:xfrm>
            <a:off x="658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4" name="Багетная рамка 33"/>
          <p:cNvSpPr/>
          <p:nvPr/>
        </p:nvSpPr>
        <p:spPr>
          <a:xfrm>
            <a:off x="766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5" name="Багетная рамка 34"/>
          <p:cNvSpPr/>
          <p:nvPr/>
        </p:nvSpPr>
        <p:spPr>
          <a:xfrm>
            <a:off x="58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415780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С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377317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Л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336904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О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301888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Н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749" y="1864257"/>
            <a:ext cx="3047291" cy="2428689"/>
          </a:xfrm>
          <a:prstGeom prst="rect">
            <a:avLst/>
          </a:prstGeom>
        </p:spPr>
      </p:pic>
      <p:sp>
        <p:nvSpPr>
          <p:cNvPr id="72" name="Прямоугольник: скругленные углы 71"/>
          <p:cNvSpPr/>
          <p:nvPr/>
        </p:nvSpPr>
        <p:spPr>
          <a:xfrm>
            <a:off x="7221500" y="1818913"/>
            <a:ext cx="2177789" cy="2327489"/>
          </a:xfrm>
          <a:prstGeom prst="roundRect">
            <a:avLst/>
          </a:prstGeom>
          <a:solidFill>
            <a:srgbClr val="FFFFFF">
              <a:alpha val="92157"/>
            </a:srgb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9900" dirty="0">
                <a:solidFill>
                  <a:schemeClr val="accent1">
                    <a:lumMod val="75000"/>
                  </a:schemeClr>
                </a:solidFill>
                <a:latin typeface="a_CooperBlack" panose="0208090404030B020404" pitchFamily="18" charset="-52"/>
              </a:rPr>
              <a:t>С</a:t>
            </a: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62" y="2913563"/>
            <a:ext cx="3874432" cy="387443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47" y="2735123"/>
            <a:ext cx="2272229" cy="3715277"/>
          </a:xfrm>
          <a:prstGeom prst="rect">
            <a:avLst/>
          </a:prstGeom>
        </p:spPr>
      </p:pic>
      <p:pic>
        <p:nvPicPr>
          <p:cNvPr id="45" name="Рисунок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29" y="6006160"/>
            <a:ext cx="828145" cy="6619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57" y="368126"/>
            <a:ext cx="1826433" cy="1826433"/>
          </a:xfrm>
          <a:prstGeom prst="rect">
            <a:avLst/>
          </a:prstGeom>
        </p:spPr>
      </p:pic>
      <p:sp>
        <p:nvSpPr>
          <p:cNvPr id="36" name="Овал 35"/>
          <p:cNvSpPr/>
          <p:nvPr/>
        </p:nvSpPr>
        <p:spPr>
          <a:xfrm>
            <a:off x="999253" y="1103207"/>
            <a:ext cx="293396" cy="2640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1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тличная работ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адани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72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/>
          <p:cNvSpPr/>
          <p:nvPr/>
        </p:nvSpPr>
        <p:spPr>
          <a:xfrm>
            <a:off x="63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4" name="Багетная рамка 3"/>
          <p:cNvSpPr/>
          <p:nvPr/>
        </p:nvSpPr>
        <p:spPr>
          <a:xfrm>
            <a:off x="69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5" name="Багетная рамка 4"/>
          <p:cNvSpPr/>
          <p:nvPr/>
        </p:nvSpPr>
        <p:spPr>
          <a:xfrm>
            <a:off x="79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6" name="Багетная рамка 5"/>
          <p:cNvSpPr/>
          <p:nvPr/>
        </p:nvSpPr>
        <p:spPr>
          <a:xfrm>
            <a:off x="85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7" name="Багетная рамка 6"/>
          <p:cNvSpPr/>
          <p:nvPr/>
        </p:nvSpPr>
        <p:spPr>
          <a:xfrm>
            <a:off x="90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8" name="Багетная рамка 7"/>
          <p:cNvSpPr/>
          <p:nvPr/>
        </p:nvSpPr>
        <p:spPr>
          <a:xfrm>
            <a:off x="96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55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10" name="Багетная рамка 9"/>
          <p:cNvSpPr/>
          <p:nvPr/>
        </p:nvSpPr>
        <p:spPr>
          <a:xfrm>
            <a:off x="712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1" name="Багетная рамка 10"/>
          <p:cNvSpPr/>
          <p:nvPr/>
        </p:nvSpPr>
        <p:spPr>
          <a:xfrm>
            <a:off x="82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2" name="Багетная рамка 11"/>
          <p:cNvSpPr/>
          <p:nvPr/>
        </p:nvSpPr>
        <p:spPr>
          <a:xfrm>
            <a:off x="875392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3" name="Багетная рамка 12"/>
          <p:cNvSpPr/>
          <p:nvPr/>
        </p:nvSpPr>
        <p:spPr>
          <a:xfrm>
            <a:off x="929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4" name="Багетная рамка 13"/>
          <p:cNvSpPr/>
          <p:nvPr/>
        </p:nvSpPr>
        <p:spPr>
          <a:xfrm>
            <a:off x="983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5" name="Багетная рамка 14"/>
          <p:cNvSpPr/>
          <p:nvPr/>
        </p:nvSpPr>
        <p:spPr>
          <a:xfrm>
            <a:off x="1037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6" name="Багетная рамка 15"/>
          <p:cNvSpPr/>
          <p:nvPr/>
        </p:nvSpPr>
        <p:spPr>
          <a:xfrm>
            <a:off x="1091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7" name="Багетная рамка 16"/>
          <p:cNvSpPr/>
          <p:nvPr/>
        </p:nvSpPr>
        <p:spPr>
          <a:xfrm>
            <a:off x="52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8" name="Багетная рамка 17"/>
          <p:cNvSpPr/>
          <p:nvPr/>
        </p:nvSpPr>
        <p:spPr>
          <a:xfrm>
            <a:off x="58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9" name="Багетная рамка 18"/>
          <p:cNvSpPr/>
          <p:nvPr/>
        </p:nvSpPr>
        <p:spPr>
          <a:xfrm>
            <a:off x="63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20" name="Багетная рамка 19"/>
          <p:cNvSpPr/>
          <p:nvPr/>
        </p:nvSpPr>
        <p:spPr>
          <a:xfrm>
            <a:off x="69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1" name="Багетная рамка 20"/>
          <p:cNvSpPr/>
          <p:nvPr/>
        </p:nvSpPr>
        <p:spPr>
          <a:xfrm>
            <a:off x="74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2" name="Багетная рамка 21"/>
          <p:cNvSpPr/>
          <p:nvPr/>
        </p:nvSpPr>
        <p:spPr>
          <a:xfrm>
            <a:off x="79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3" name="Багетная рамка 22"/>
          <p:cNvSpPr/>
          <p:nvPr/>
        </p:nvSpPr>
        <p:spPr>
          <a:xfrm>
            <a:off x="85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4" name="Багетная рамка 23"/>
          <p:cNvSpPr/>
          <p:nvPr/>
        </p:nvSpPr>
        <p:spPr>
          <a:xfrm>
            <a:off x="90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5" name="Багетная рамка 24"/>
          <p:cNvSpPr/>
          <p:nvPr/>
        </p:nvSpPr>
        <p:spPr>
          <a:xfrm>
            <a:off x="96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6" name="Багетная рамка 25"/>
          <p:cNvSpPr/>
          <p:nvPr/>
        </p:nvSpPr>
        <p:spPr>
          <a:xfrm>
            <a:off x="101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7" name="Багетная рамка 26"/>
          <p:cNvSpPr/>
          <p:nvPr/>
        </p:nvSpPr>
        <p:spPr>
          <a:xfrm>
            <a:off x="106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8" name="Багетная рамка 27"/>
          <p:cNvSpPr/>
          <p:nvPr/>
        </p:nvSpPr>
        <p:spPr>
          <a:xfrm>
            <a:off x="112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9" name="Багетная рамка 28"/>
          <p:cNvSpPr/>
          <p:nvPr/>
        </p:nvSpPr>
        <p:spPr>
          <a:xfrm>
            <a:off x="74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30" name="Багетная рамка 29"/>
          <p:cNvSpPr/>
          <p:nvPr/>
        </p:nvSpPr>
        <p:spPr>
          <a:xfrm>
            <a:off x="101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1" name="Багетная рамка 30"/>
          <p:cNvSpPr/>
          <p:nvPr/>
        </p:nvSpPr>
        <p:spPr>
          <a:xfrm>
            <a:off x="106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2" name="Багетная рамка 31"/>
          <p:cNvSpPr/>
          <p:nvPr/>
        </p:nvSpPr>
        <p:spPr>
          <a:xfrm>
            <a:off x="604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3" name="Багетная рамка 32"/>
          <p:cNvSpPr/>
          <p:nvPr/>
        </p:nvSpPr>
        <p:spPr>
          <a:xfrm>
            <a:off x="658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4" name="Багетная рамка 33"/>
          <p:cNvSpPr/>
          <p:nvPr/>
        </p:nvSpPr>
        <p:spPr>
          <a:xfrm>
            <a:off x="766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5" name="Багетная рамка 34"/>
          <p:cNvSpPr/>
          <p:nvPr/>
        </p:nvSpPr>
        <p:spPr>
          <a:xfrm>
            <a:off x="58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415780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П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377317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Е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336904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Т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301888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У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032" y="1606011"/>
            <a:ext cx="2651744" cy="2854478"/>
          </a:xfrm>
          <a:prstGeom prst="rect">
            <a:avLst/>
          </a:prstGeom>
        </p:spPr>
      </p:pic>
      <p:sp>
        <p:nvSpPr>
          <p:cNvPr id="72" name="Прямоугольник: скругленные углы 71"/>
          <p:cNvSpPr/>
          <p:nvPr/>
        </p:nvSpPr>
        <p:spPr>
          <a:xfrm>
            <a:off x="7221500" y="1818913"/>
            <a:ext cx="2177789" cy="2327489"/>
          </a:xfrm>
          <a:prstGeom prst="roundRect">
            <a:avLst/>
          </a:prstGeom>
          <a:solidFill>
            <a:srgbClr val="FFFFFF">
              <a:alpha val="92157"/>
            </a:srgb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9900" dirty="0">
                <a:solidFill>
                  <a:schemeClr val="accent1">
                    <a:lumMod val="75000"/>
                  </a:schemeClr>
                </a:solidFill>
                <a:latin typeface="a_CooperBlack" panose="0208090404030B020404" pitchFamily="18" charset="-52"/>
              </a:rPr>
              <a:t>П</a:t>
            </a: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62" y="2913563"/>
            <a:ext cx="3874432" cy="387443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54" y="3033250"/>
            <a:ext cx="2414529" cy="3326037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10266872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Х</a:t>
            </a:r>
          </a:p>
        </p:txBody>
      </p:sp>
      <p:pic>
        <p:nvPicPr>
          <p:cNvPr id="46" name="Рисунок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29" y="6006160"/>
            <a:ext cx="828145" cy="66196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57" y="368126"/>
            <a:ext cx="1826433" cy="1826433"/>
          </a:xfrm>
          <a:prstGeom prst="rect">
            <a:avLst/>
          </a:prstGeom>
        </p:spPr>
      </p:pic>
      <p:sp>
        <p:nvSpPr>
          <p:cNvPr id="48" name="Овал 47"/>
          <p:cNvSpPr/>
          <p:nvPr/>
        </p:nvSpPr>
        <p:spPr>
          <a:xfrm>
            <a:off x="999253" y="1103207"/>
            <a:ext cx="293396" cy="2640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7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ласненьк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адание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72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/>
          <p:cNvSpPr/>
          <p:nvPr/>
        </p:nvSpPr>
        <p:spPr>
          <a:xfrm>
            <a:off x="63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4" name="Багетная рамка 3"/>
          <p:cNvSpPr/>
          <p:nvPr/>
        </p:nvSpPr>
        <p:spPr>
          <a:xfrm>
            <a:off x="69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5" name="Багетная рамка 4"/>
          <p:cNvSpPr/>
          <p:nvPr/>
        </p:nvSpPr>
        <p:spPr>
          <a:xfrm>
            <a:off x="79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6" name="Багетная рамка 5"/>
          <p:cNvSpPr/>
          <p:nvPr/>
        </p:nvSpPr>
        <p:spPr>
          <a:xfrm>
            <a:off x="85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7" name="Багетная рамка 6"/>
          <p:cNvSpPr/>
          <p:nvPr/>
        </p:nvSpPr>
        <p:spPr>
          <a:xfrm>
            <a:off x="90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8" name="Багетная рамка 7"/>
          <p:cNvSpPr/>
          <p:nvPr/>
        </p:nvSpPr>
        <p:spPr>
          <a:xfrm>
            <a:off x="96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55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10" name="Багетная рамка 9"/>
          <p:cNvSpPr/>
          <p:nvPr/>
        </p:nvSpPr>
        <p:spPr>
          <a:xfrm>
            <a:off x="712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1" name="Багетная рамка 10"/>
          <p:cNvSpPr/>
          <p:nvPr/>
        </p:nvSpPr>
        <p:spPr>
          <a:xfrm>
            <a:off x="82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2" name="Багетная рамка 11"/>
          <p:cNvSpPr/>
          <p:nvPr/>
        </p:nvSpPr>
        <p:spPr>
          <a:xfrm>
            <a:off x="875392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3" name="Багетная рамка 12"/>
          <p:cNvSpPr/>
          <p:nvPr/>
        </p:nvSpPr>
        <p:spPr>
          <a:xfrm>
            <a:off x="929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4" name="Багетная рамка 13"/>
          <p:cNvSpPr/>
          <p:nvPr/>
        </p:nvSpPr>
        <p:spPr>
          <a:xfrm>
            <a:off x="983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5" name="Багетная рамка 14"/>
          <p:cNvSpPr/>
          <p:nvPr/>
        </p:nvSpPr>
        <p:spPr>
          <a:xfrm>
            <a:off x="1037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6" name="Багетная рамка 15"/>
          <p:cNvSpPr/>
          <p:nvPr/>
        </p:nvSpPr>
        <p:spPr>
          <a:xfrm>
            <a:off x="1091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7" name="Багетная рамка 16"/>
          <p:cNvSpPr/>
          <p:nvPr/>
        </p:nvSpPr>
        <p:spPr>
          <a:xfrm>
            <a:off x="52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8" name="Багетная рамка 17"/>
          <p:cNvSpPr/>
          <p:nvPr/>
        </p:nvSpPr>
        <p:spPr>
          <a:xfrm>
            <a:off x="58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9" name="Багетная рамка 18"/>
          <p:cNvSpPr/>
          <p:nvPr/>
        </p:nvSpPr>
        <p:spPr>
          <a:xfrm>
            <a:off x="63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20" name="Багетная рамка 19"/>
          <p:cNvSpPr/>
          <p:nvPr/>
        </p:nvSpPr>
        <p:spPr>
          <a:xfrm>
            <a:off x="69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1" name="Багетная рамка 20"/>
          <p:cNvSpPr/>
          <p:nvPr/>
        </p:nvSpPr>
        <p:spPr>
          <a:xfrm>
            <a:off x="74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2" name="Багетная рамка 21"/>
          <p:cNvSpPr/>
          <p:nvPr/>
        </p:nvSpPr>
        <p:spPr>
          <a:xfrm>
            <a:off x="79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3" name="Багетная рамка 22"/>
          <p:cNvSpPr/>
          <p:nvPr/>
        </p:nvSpPr>
        <p:spPr>
          <a:xfrm>
            <a:off x="85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4" name="Багетная рамка 23"/>
          <p:cNvSpPr/>
          <p:nvPr/>
        </p:nvSpPr>
        <p:spPr>
          <a:xfrm>
            <a:off x="90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5" name="Багетная рамка 24"/>
          <p:cNvSpPr/>
          <p:nvPr/>
        </p:nvSpPr>
        <p:spPr>
          <a:xfrm>
            <a:off x="96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6" name="Багетная рамка 25"/>
          <p:cNvSpPr/>
          <p:nvPr/>
        </p:nvSpPr>
        <p:spPr>
          <a:xfrm>
            <a:off x="101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7" name="Багетная рамка 26"/>
          <p:cNvSpPr/>
          <p:nvPr/>
        </p:nvSpPr>
        <p:spPr>
          <a:xfrm>
            <a:off x="106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8" name="Багетная рамка 27"/>
          <p:cNvSpPr/>
          <p:nvPr/>
        </p:nvSpPr>
        <p:spPr>
          <a:xfrm>
            <a:off x="112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9" name="Багетная рамка 28"/>
          <p:cNvSpPr/>
          <p:nvPr/>
        </p:nvSpPr>
        <p:spPr>
          <a:xfrm>
            <a:off x="74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30" name="Багетная рамка 29"/>
          <p:cNvSpPr/>
          <p:nvPr/>
        </p:nvSpPr>
        <p:spPr>
          <a:xfrm>
            <a:off x="101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1" name="Багетная рамка 30"/>
          <p:cNvSpPr/>
          <p:nvPr/>
        </p:nvSpPr>
        <p:spPr>
          <a:xfrm>
            <a:off x="106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2" name="Багетная рамка 31"/>
          <p:cNvSpPr/>
          <p:nvPr/>
        </p:nvSpPr>
        <p:spPr>
          <a:xfrm>
            <a:off x="604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3" name="Багетная рамка 32"/>
          <p:cNvSpPr/>
          <p:nvPr/>
        </p:nvSpPr>
        <p:spPr>
          <a:xfrm>
            <a:off x="658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4" name="Багетная рамка 33"/>
          <p:cNvSpPr/>
          <p:nvPr/>
        </p:nvSpPr>
        <p:spPr>
          <a:xfrm>
            <a:off x="766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5" name="Багетная рамка 34"/>
          <p:cNvSpPr/>
          <p:nvPr/>
        </p:nvSpPr>
        <p:spPr>
          <a:xfrm>
            <a:off x="58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415780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Л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377317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И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336904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С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301888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А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150" y="1600201"/>
            <a:ext cx="3062838" cy="2692746"/>
          </a:xfrm>
          <a:prstGeom prst="rect">
            <a:avLst/>
          </a:prstGeom>
        </p:spPr>
      </p:pic>
      <p:sp>
        <p:nvSpPr>
          <p:cNvPr id="72" name="Прямоугольник: скругленные углы 71"/>
          <p:cNvSpPr/>
          <p:nvPr/>
        </p:nvSpPr>
        <p:spPr>
          <a:xfrm>
            <a:off x="7178100" y="1818911"/>
            <a:ext cx="2386600" cy="2327489"/>
          </a:xfrm>
          <a:prstGeom prst="roundRect">
            <a:avLst/>
          </a:prstGeom>
          <a:solidFill>
            <a:srgbClr val="FFFFFF">
              <a:alpha val="92157"/>
            </a:srgb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9900" dirty="0">
                <a:solidFill>
                  <a:schemeClr val="accent1">
                    <a:lumMod val="75000"/>
                  </a:schemeClr>
                </a:solidFill>
                <a:latin typeface="a_CooperBlack" panose="0208090404030B020404" pitchFamily="18" charset="-52"/>
              </a:rPr>
              <a:t>Л</a:t>
            </a: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62" y="2913563"/>
            <a:ext cx="3874432" cy="387443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51" y="2735123"/>
            <a:ext cx="1895549" cy="3715277"/>
          </a:xfrm>
          <a:prstGeom prst="rect">
            <a:avLst/>
          </a:prstGeom>
        </p:spPr>
      </p:pic>
      <p:pic>
        <p:nvPicPr>
          <p:cNvPr id="45" name="Рисунок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29" y="6006160"/>
            <a:ext cx="828145" cy="66196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57" y="368126"/>
            <a:ext cx="1826433" cy="1826433"/>
          </a:xfrm>
          <a:prstGeom prst="rect">
            <a:avLst/>
          </a:prstGeom>
        </p:spPr>
      </p:pic>
      <p:sp>
        <p:nvSpPr>
          <p:cNvPr id="47" name="Овал 46"/>
          <p:cNvSpPr/>
          <p:nvPr/>
        </p:nvSpPr>
        <p:spPr>
          <a:xfrm>
            <a:off x="999253" y="1103207"/>
            <a:ext cx="293396" cy="2640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72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тличная работ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адание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72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/>
          <p:cNvSpPr/>
          <p:nvPr/>
        </p:nvSpPr>
        <p:spPr>
          <a:xfrm>
            <a:off x="63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4" name="Багетная рамка 3"/>
          <p:cNvSpPr/>
          <p:nvPr/>
        </p:nvSpPr>
        <p:spPr>
          <a:xfrm>
            <a:off x="69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5" name="Багетная рамка 4"/>
          <p:cNvSpPr/>
          <p:nvPr/>
        </p:nvSpPr>
        <p:spPr>
          <a:xfrm>
            <a:off x="79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6" name="Багетная рамка 5"/>
          <p:cNvSpPr/>
          <p:nvPr/>
        </p:nvSpPr>
        <p:spPr>
          <a:xfrm>
            <a:off x="85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7" name="Багетная рамка 6"/>
          <p:cNvSpPr/>
          <p:nvPr/>
        </p:nvSpPr>
        <p:spPr>
          <a:xfrm>
            <a:off x="90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8" name="Багетная рамка 7"/>
          <p:cNvSpPr/>
          <p:nvPr/>
        </p:nvSpPr>
        <p:spPr>
          <a:xfrm>
            <a:off x="96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55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10" name="Багетная рамка 9"/>
          <p:cNvSpPr/>
          <p:nvPr/>
        </p:nvSpPr>
        <p:spPr>
          <a:xfrm>
            <a:off x="712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1" name="Багетная рамка 10"/>
          <p:cNvSpPr/>
          <p:nvPr/>
        </p:nvSpPr>
        <p:spPr>
          <a:xfrm>
            <a:off x="82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2" name="Багетная рамка 11"/>
          <p:cNvSpPr/>
          <p:nvPr/>
        </p:nvSpPr>
        <p:spPr>
          <a:xfrm>
            <a:off x="875392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3" name="Багетная рамка 12"/>
          <p:cNvSpPr/>
          <p:nvPr/>
        </p:nvSpPr>
        <p:spPr>
          <a:xfrm>
            <a:off x="929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4" name="Багетная рамка 13"/>
          <p:cNvSpPr/>
          <p:nvPr/>
        </p:nvSpPr>
        <p:spPr>
          <a:xfrm>
            <a:off x="983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5" name="Багетная рамка 14"/>
          <p:cNvSpPr/>
          <p:nvPr/>
        </p:nvSpPr>
        <p:spPr>
          <a:xfrm>
            <a:off x="1037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6" name="Багетная рамка 15"/>
          <p:cNvSpPr/>
          <p:nvPr/>
        </p:nvSpPr>
        <p:spPr>
          <a:xfrm>
            <a:off x="1091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7" name="Багетная рамка 16"/>
          <p:cNvSpPr/>
          <p:nvPr/>
        </p:nvSpPr>
        <p:spPr>
          <a:xfrm>
            <a:off x="52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8" name="Багетная рамка 17"/>
          <p:cNvSpPr/>
          <p:nvPr/>
        </p:nvSpPr>
        <p:spPr>
          <a:xfrm>
            <a:off x="58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9" name="Багетная рамка 18"/>
          <p:cNvSpPr/>
          <p:nvPr/>
        </p:nvSpPr>
        <p:spPr>
          <a:xfrm>
            <a:off x="63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20" name="Багетная рамка 19"/>
          <p:cNvSpPr/>
          <p:nvPr/>
        </p:nvSpPr>
        <p:spPr>
          <a:xfrm>
            <a:off x="69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1" name="Багетная рамка 20"/>
          <p:cNvSpPr/>
          <p:nvPr/>
        </p:nvSpPr>
        <p:spPr>
          <a:xfrm>
            <a:off x="74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2" name="Багетная рамка 21"/>
          <p:cNvSpPr/>
          <p:nvPr/>
        </p:nvSpPr>
        <p:spPr>
          <a:xfrm>
            <a:off x="79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3" name="Багетная рамка 22"/>
          <p:cNvSpPr/>
          <p:nvPr/>
        </p:nvSpPr>
        <p:spPr>
          <a:xfrm>
            <a:off x="85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4" name="Багетная рамка 23"/>
          <p:cNvSpPr/>
          <p:nvPr/>
        </p:nvSpPr>
        <p:spPr>
          <a:xfrm>
            <a:off x="90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5" name="Багетная рамка 24"/>
          <p:cNvSpPr/>
          <p:nvPr/>
        </p:nvSpPr>
        <p:spPr>
          <a:xfrm>
            <a:off x="96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6" name="Багетная рамка 25"/>
          <p:cNvSpPr/>
          <p:nvPr/>
        </p:nvSpPr>
        <p:spPr>
          <a:xfrm>
            <a:off x="101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7" name="Багетная рамка 26"/>
          <p:cNvSpPr/>
          <p:nvPr/>
        </p:nvSpPr>
        <p:spPr>
          <a:xfrm>
            <a:off x="106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8" name="Багетная рамка 27"/>
          <p:cNvSpPr/>
          <p:nvPr/>
        </p:nvSpPr>
        <p:spPr>
          <a:xfrm>
            <a:off x="112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9" name="Багетная рамка 28"/>
          <p:cNvSpPr/>
          <p:nvPr/>
        </p:nvSpPr>
        <p:spPr>
          <a:xfrm>
            <a:off x="74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30" name="Багетная рамка 29"/>
          <p:cNvSpPr/>
          <p:nvPr/>
        </p:nvSpPr>
        <p:spPr>
          <a:xfrm>
            <a:off x="101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1" name="Багетная рамка 30"/>
          <p:cNvSpPr/>
          <p:nvPr/>
        </p:nvSpPr>
        <p:spPr>
          <a:xfrm>
            <a:off x="106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2" name="Багетная рамка 31"/>
          <p:cNvSpPr/>
          <p:nvPr/>
        </p:nvSpPr>
        <p:spPr>
          <a:xfrm>
            <a:off x="604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3" name="Багетная рамка 32"/>
          <p:cNvSpPr/>
          <p:nvPr/>
        </p:nvSpPr>
        <p:spPr>
          <a:xfrm>
            <a:off x="658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4" name="Багетная рамка 33"/>
          <p:cNvSpPr/>
          <p:nvPr/>
        </p:nvSpPr>
        <p:spPr>
          <a:xfrm>
            <a:off x="766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5" name="Багетная рамка 34"/>
          <p:cNvSpPr/>
          <p:nvPr/>
        </p:nvSpPr>
        <p:spPr>
          <a:xfrm>
            <a:off x="58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415780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Б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377317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Е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336904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Л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301888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К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370" y="1591396"/>
            <a:ext cx="3137068" cy="2519018"/>
          </a:xfrm>
          <a:prstGeom prst="rect">
            <a:avLst/>
          </a:prstGeom>
        </p:spPr>
      </p:pic>
      <p:sp>
        <p:nvSpPr>
          <p:cNvPr id="72" name="Прямоугольник: скругленные углы 71"/>
          <p:cNvSpPr/>
          <p:nvPr/>
        </p:nvSpPr>
        <p:spPr>
          <a:xfrm>
            <a:off x="7221500" y="1818913"/>
            <a:ext cx="2177789" cy="2327489"/>
          </a:xfrm>
          <a:prstGeom prst="roundRect">
            <a:avLst/>
          </a:prstGeom>
          <a:solidFill>
            <a:srgbClr val="FFFFFF">
              <a:alpha val="92157"/>
            </a:srgb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9900" dirty="0">
                <a:solidFill>
                  <a:schemeClr val="accent1">
                    <a:lumMod val="75000"/>
                  </a:schemeClr>
                </a:solidFill>
                <a:latin typeface="a_CooperBlack" panose="0208090404030B020404" pitchFamily="18" charset="-52"/>
              </a:rPr>
              <a:t>Б</a:t>
            </a: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62" y="2913563"/>
            <a:ext cx="3874432" cy="387443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62" y="2913563"/>
            <a:ext cx="2089868" cy="3417104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10266872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А</a:t>
            </a:r>
          </a:p>
        </p:txBody>
      </p:sp>
      <p:pic>
        <p:nvPicPr>
          <p:cNvPr id="46" name="Рисунок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29" y="6006160"/>
            <a:ext cx="828145" cy="66196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57" y="368126"/>
            <a:ext cx="1826433" cy="1826433"/>
          </a:xfrm>
          <a:prstGeom prst="rect">
            <a:avLst/>
          </a:prstGeom>
        </p:spPr>
      </p:pic>
      <p:sp>
        <p:nvSpPr>
          <p:cNvPr id="48" name="Овал 47"/>
          <p:cNvSpPr/>
          <p:nvPr/>
        </p:nvSpPr>
        <p:spPr>
          <a:xfrm>
            <a:off x="999253" y="1103207"/>
            <a:ext cx="293396" cy="2640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91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ты просто умниц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адание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72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/>
          <p:cNvSpPr/>
          <p:nvPr/>
        </p:nvSpPr>
        <p:spPr>
          <a:xfrm>
            <a:off x="63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4" name="Багетная рамка 3"/>
          <p:cNvSpPr/>
          <p:nvPr/>
        </p:nvSpPr>
        <p:spPr>
          <a:xfrm>
            <a:off x="69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5" name="Багетная рамка 4"/>
          <p:cNvSpPr/>
          <p:nvPr/>
        </p:nvSpPr>
        <p:spPr>
          <a:xfrm>
            <a:off x="79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6" name="Багетная рамка 5"/>
          <p:cNvSpPr/>
          <p:nvPr/>
        </p:nvSpPr>
        <p:spPr>
          <a:xfrm>
            <a:off x="85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7" name="Багетная рамка 6"/>
          <p:cNvSpPr/>
          <p:nvPr/>
        </p:nvSpPr>
        <p:spPr>
          <a:xfrm>
            <a:off x="90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8" name="Багетная рамка 7"/>
          <p:cNvSpPr/>
          <p:nvPr/>
        </p:nvSpPr>
        <p:spPr>
          <a:xfrm>
            <a:off x="96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55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10" name="Багетная рамка 9"/>
          <p:cNvSpPr/>
          <p:nvPr/>
        </p:nvSpPr>
        <p:spPr>
          <a:xfrm>
            <a:off x="712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1" name="Багетная рамка 10"/>
          <p:cNvSpPr/>
          <p:nvPr/>
        </p:nvSpPr>
        <p:spPr>
          <a:xfrm>
            <a:off x="82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2" name="Багетная рамка 11"/>
          <p:cNvSpPr/>
          <p:nvPr/>
        </p:nvSpPr>
        <p:spPr>
          <a:xfrm>
            <a:off x="875392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3" name="Багетная рамка 12"/>
          <p:cNvSpPr/>
          <p:nvPr/>
        </p:nvSpPr>
        <p:spPr>
          <a:xfrm>
            <a:off x="929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4" name="Багетная рамка 13"/>
          <p:cNvSpPr/>
          <p:nvPr/>
        </p:nvSpPr>
        <p:spPr>
          <a:xfrm>
            <a:off x="983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5" name="Багетная рамка 14"/>
          <p:cNvSpPr/>
          <p:nvPr/>
        </p:nvSpPr>
        <p:spPr>
          <a:xfrm>
            <a:off x="1037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6" name="Багетная рамка 15"/>
          <p:cNvSpPr/>
          <p:nvPr/>
        </p:nvSpPr>
        <p:spPr>
          <a:xfrm>
            <a:off x="1091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7" name="Багетная рамка 16"/>
          <p:cNvSpPr/>
          <p:nvPr/>
        </p:nvSpPr>
        <p:spPr>
          <a:xfrm>
            <a:off x="52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8" name="Багетная рамка 17"/>
          <p:cNvSpPr/>
          <p:nvPr/>
        </p:nvSpPr>
        <p:spPr>
          <a:xfrm>
            <a:off x="58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9" name="Багетная рамка 18"/>
          <p:cNvSpPr/>
          <p:nvPr/>
        </p:nvSpPr>
        <p:spPr>
          <a:xfrm>
            <a:off x="63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20" name="Багетная рамка 19"/>
          <p:cNvSpPr/>
          <p:nvPr/>
        </p:nvSpPr>
        <p:spPr>
          <a:xfrm>
            <a:off x="69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1" name="Багетная рамка 20"/>
          <p:cNvSpPr/>
          <p:nvPr/>
        </p:nvSpPr>
        <p:spPr>
          <a:xfrm>
            <a:off x="74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2" name="Багетная рамка 21"/>
          <p:cNvSpPr/>
          <p:nvPr/>
        </p:nvSpPr>
        <p:spPr>
          <a:xfrm>
            <a:off x="79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3" name="Багетная рамка 22"/>
          <p:cNvSpPr/>
          <p:nvPr/>
        </p:nvSpPr>
        <p:spPr>
          <a:xfrm>
            <a:off x="85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4" name="Багетная рамка 23"/>
          <p:cNvSpPr/>
          <p:nvPr/>
        </p:nvSpPr>
        <p:spPr>
          <a:xfrm>
            <a:off x="90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5" name="Багетная рамка 24"/>
          <p:cNvSpPr/>
          <p:nvPr/>
        </p:nvSpPr>
        <p:spPr>
          <a:xfrm>
            <a:off x="96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6" name="Багетная рамка 25"/>
          <p:cNvSpPr/>
          <p:nvPr/>
        </p:nvSpPr>
        <p:spPr>
          <a:xfrm>
            <a:off x="101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7" name="Багетная рамка 26"/>
          <p:cNvSpPr/>
          <p:nvPr/>
        </p:nvSpPr>
        <p:spPr>
          <a:xfrm>
            <a:off x="106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8" name="Багетная рамка 27"/>
          <p:cNvSpPr/>
          <p:nvPr/>
        </p:nvSpPr>
        <p:spPr>
          <a:xfrm>
            <a:off x="112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9" name="Багетная рамка 28"/>
          <p:cNvSpPr/>
          <p:nvPr/>
        </p:nvSpPr>
        <p:spPr>
          <a:xfrm>
            <a:off x="74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30" name="Багетная рамка 29"/>
          <p:cNvSpPr/>
          <p:nvPr/>
        </p:nvSpPr>
        <p:spPr>
          <a:xfrm>
            <a:off x="101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1" name="Багетная рамка 30"/>
          <p:cNvSpPr/>
          <p:nvPr/>
        </p:nvSpPr>
        <p:spPr>
          <a:xfrm>
            <a:off x="106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2" name="Багетная рамка 31"/>
          <p:cNvSpPr/>
          <p:nvPr/>
        </p:nvSpPr>
        <p:spPr>
          <a:xfrm>
            <a:off x="604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3" name="Багетная рамка 32"/>
          <p:cNvSpPr/>
          <p:nvPr/>
        </p:nvSpPr>
        <p:spPr>
          <a:xfrm>
            <a:off x="658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4" name="Багетная рамка 33"/>
          <p:cNvSpPr/>
          <p:nvPr/>
        </p:nvSpPr>
        <p:spPr>
          <a:xfrm>
            <a:off x="766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5" name="Багетная рамка 34"/>
          <p:cNvSpPr/>
          <p:nvPr/>
        </p:nvSpPr>
        <p:spPr>
          <a:xfrm>
            <a:off x="58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415780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Р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377317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О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336904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Л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301888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И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700" y="2015731"/>
            <a:ext cx="3474837" cy="1956600"/>
          </a:xfrm>
          <a:prstGeom prst="rect">
            <a:avLst/>
          </a:prstGeom>
        </p:spPr>
      </p:pic>
      <p:sp>
        <p:nvSpPr>
          <p:cNvPr id="72" name="Прямоугольник: скругленные углы 71"/>
          <p:cNvSpPr/>
          <p:nvPr/>
        </p:nvSpPr>
        <p:spPr>
          <a:xfrm>
            <a:off x="7221500" y="1818913"/>
            <a:ext cx="2177789" cy="2327489"/>
          </a:xfrm>
          <a:prstGeom prst="roundRect">
            <a:avLst/>
          </a:prstGeom>
          <a:solidFill>
            <a:srgbClr val="FFFFFF">
              <a:alpha val="92157"/>
            </a:srgb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9900" dirty="0">
                <a:solidFill>
                  <a:schemeClr val="accent1">
                    <a:lumMod val="75000"/>
                  </a:schemeClr>
                </a:solidFill>
                <a:latin typeface="a_CooperBlack" panose="0208090404030B020404" pitchFamily="18" charset="-52"/>
              </a:rPr>
              <a:t>К</a:t>
            </a: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62" y="2913563"/>
            <a:ext cx="3874432" cy="387443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62" y="2887364"/>
            <a:ext cx="2586578" cy="3563036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10266872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К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445996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К</a:t>
            </a:r>
          </a:p>
        </p:txBody>
      </p:sp>
      <p:pic>
        <p:nvPicPr>
          <p:cNvPr id="46" name="Рисунок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29" y="6006160"/>
            <a:ext cx="828145" cy="66196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57" y="368126"/>
            <a:ext cx="1826433" cy="1826433"/>
          </a:xfrm>
          <a:prstGeom prst="rect">
            <a:avLst/>
          </a:prstGeom>
        </p:spPr>
      </p:pic>
      <p:sp>
        <p:nvSpPr>
          <p:cNvPr id="48" name="Овал 47"/>
          <p:cNvSpPr/>
          <p:nvPr/>
        </p:nvSpPr>
        <p:spPr>
          <a:xfrm>
            <a:off x="999253" y="1103207"/>
            <a:ext cx="293396" cy="2640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15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чудесненьк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адание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72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/>
          <p:cNvSpPr/>
          <p:nvPr/>
        </p:nvSpPr>
        <p:spPr>
          <a:xfrm>
            <a:off x="63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4" name="Багетная рамка 3"/>
          <p:cNvSpPr/>
          <p:nvPr/>
        </p:nvSpPr>
        <p:spPr>
          <a:xfrm>
            <a:off x="69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5" name="Багетная рамка 4"/>
          <p:cNvSpPr/>
          <p:nvPr/>
        </p:nvSpPr>
        <p:spPr>
          <a:xfrm>
            <a:off x="79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6" name="Багетная рамка 5"/>
          <p:cNvSpPr/>
          <p:nvPr/>
        </p:nvSpPr>
        <p:spPr>
          <a:xfrm>
            <a:off x="85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7" name="Багетная рамка 6"/>
          <p:cNvSpPr/>
          <p:nvPr/>
        </p:nvSpPr>
        <p:spPr>
          <a:xfrm>
            <a:off x="90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8" name="Багетная рамка 7"/>
          <p:cNvSpPr/>
          <p:nvPr/>
        </p:nvSpPr>
        <p:spPr>
          <a:xfrm>
            <a:off x="96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55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10" name="Багетная рамка 9"/>
          <p:cNvSpPr/>
          <p:nvPr/>
        </p:nvSpPr>
        <p:spPr>
          <a:xfrm>
            <a:off x="712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1" name="Багетная рамка 10"/>
          <p:cNvSpPr/>
          <p:nvPr/>
        </p:nvSpPr>
        <p:spPr>
          <a:xfrm>
            <a:off x="82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2" name="Багетная рамка 11"/>
          <p:cNvSpPr/>
          <p:nvPr/>
        </p:nvSpPr>
        <p:spPr>
          <a:xfrm>
            <a:off x="875392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3" name="Багетная рамка 12"/>
          <p:cNvSpPr/>
          <p:nvPr/>
        </p:nvSpPr>
        <p:spPr>
          <a:xfrm>
            <a:off x="929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4" name="Багетная рамка 13"/>
          <p:cNvSpPr/>
          <p:nvPr/>
        </p:nvSpPr>
        <p:spPr>
          <a:xfrm>
            <a:off x="983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5" name="Багетная рамка 14"/>
          <p:cNvSpPr/>
          <p:nvPr/>
        </p:nvSpPr>
        <p:spPr>
          <a:xfrm>
            <a:off x="1037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6" name="Багетная рамка 15"/>
          <p:cNvSpPr/>
          <p:nvPr/>
        </p:nvSpPr>
        <p:spPr>
          <a:xfrm>
            <a:off x="1091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7" name="Багетная рамка 16"/>
          <p:cNvSpPr/>
          <p:nvPr/>
        </p:nvSpPr>
        <p:spPr>
          <a:xfrm>
            <a:off x="52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8" name="Багетная рамка 17"/>
          <p:cNvSpPr/>
          <p:nvPr/>
        </p:nvSpPr>
        <p:spPr>
          <a:xfrm>
            <a:off x="58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9" name="Багетная рамка 18"/>
          <p:cNvSpPr/>
          <p:nvPr/>
        </p:nvSpPr>
        <p:spPr>
          <a:xfrm>
            <a:off x="63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20" name="Багетная рамка 19"/>
          <p:cNvSpPr/>
          <p:nvPr/>
        </p:nvSpPr>
        <p:spPr>
          <a:xfrm>
            <a:off x="69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1" name="Багетная рамка 20"/>
          <p:cNvSpPr/>
          <p:nvPr/>
        </p:nvSpPr>
        <p:spPr>
          <a:xfrm>
            <a:off x="74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2" name="Багетная рамка 21"/>
          <p:cNvSpPr/>
          <p:nvPr/>
        </p:nvSpPr>
        <p:spPr>
          <a:xfrm>
            <a:off x="79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3" name="Багетная рамка 22"/>
          <p:cNvSpPr/>
          <p:nvPr/>
        </p:nvSpPr>
        <p:spPr>
          <a:xfrm>
            <a:off x="85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4" name="Багетная рамка 23"/>
          <p:cNvSpPr/>
          <p:nvPr/>
        </p:nvSpPr>
        <p:spPr>
          <a:xfrm>
            <a:off x="90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5" name="Багетная рамка 24"/>
          <p:cNvSpPr/>
          <p:nvPr/>
        </p:nvSpPr>
        <p:spPr>
          <a:xfrm>
            <a:off x="96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6" name="Багетная рамка 25"/>
          <p:cNvSpPr/>
          <p:nvPr/>
        </p:nvSpPr>
        <p:spPr>
          <a:xfrm>
            <a:off x="101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7" name="Багетная рамка 26"/>
          <p:cNvSpPr/>
          <p:nvPr/>
        </p:nvSpPr>
        <p:spPr>
          <a:xfrm>
            <a:off x="106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8" name="Багетная рамка 27"/>
          <p:cNvSpPr/>
          <p:nvPr/>
        </p:nvSpPr>
        <p:spPr>
          <a:xfrm>
            <a:off x="112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9" name="Багетная рамка 28"/>
          <p:cNvSpPr/>
          <p:nvPr/>
        </p:nvSpPr>
        <p:spPr>
          <a:xfrm>
            <a:off x="74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30" name="Багетная рамка 29"/>
          <p:cNvSpPr/>
          <p:nvPr/>
        </p:nvSpPr>
        <p:spPr>
          <a:xfrm>
            <a:off x="101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1" name="Багетная рамка 30"/>
          <p:cNvSpPr/>
          <p:nvPr/>
        </p:nvSpPr>
        <p:spPr>
          <a:xfrm>
            <a:off x="106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2" name="Багетная рамка 31"/>
          <p:cNvSpPr/>
          <p:nvPr/>
        </p:nvSpPr>
        <p:spPr>
          <a:xfrm>
            <a:off x="604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3" name="Багетная рамка 32"/>
          <p:cNvSpPr/>
          <p:nvPr/>
        </p:nvSpPr>
        <p:spPr>
          <a:xfrm>
            <a:off x="658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4" name="Багетная рамка 33"/>
          <p:cNvSpPr/>
          <p:nvPr/>
        </p:nvSpPr>
        <p:spPr>
          <a:xfrm>
            <a:off x="766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5" name="Багетная рамка 34"/>
          <p:cNvSpPr/>
          <p:nvPr/>
        </p:nvSpPr>
        <p:spPr>
          <a:xfrm>
            <a:off x="58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415780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М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377317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Ы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336904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Ш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301888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К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100" y="1591395"/>
            <a:ext cx="2098101" cy="2984961"/>
          </a:xfrm>
          <a:prstGeom prst="rect">
            <a:avLst/>
          </a:prstGeom>
        </p:spPr>
      </p:pic>
      <p:sp>
        <p:nvSpPr>
          <p:cNvPr id="72" name="Прямоугольник: скругленные углы 71"/>
          <p:cNvSpPr/>
          <p:nvPr/>
        </p:nvSpPr>
        <p:spPr>
          <a:xfrm>
            <a:off x="7012505" y="1818911"/>
            <a:ext cx="2491189" cy="2327489"/>
          </a:xfrm>
          <a:prstGeom prst="roundRect">
            <a:avLst/>
          </a:prstGeom>
          <a:solidFill>
            <a:srgbClr val="FFFFFF">
              <a:alpha val="92157"/>
            </a:srgb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e-BY" sz="19900" dirty="0">
                <a:solidFill>
                  <a:schemeClr val="accent1">
                    <a:lumMod val="75000"/>
                  </a:schemeClr>
                </a:solidFill>
                <a:latin typeface="a_CooperBlack" panose="0208090404030B020404" pitchFamily="18" charset="-52"/>
              </a:rPr>
              <a:t>М</a:t>
            </a:r>
            <a:endParaRPr lang="ru-RU" sz="19900" dirty="0">
              <a:solidFill>
                <a:schemeClr val="accent1">
                  <a:lumMod val="75000"/>
                </a:schemeClr>
              </a:solidFill>
              <a:latin typeface="a_CooperBlack" panose="0208090404030B020404" pitchFamily="18" charset="-52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62" y="2913563"/>
            <a:ext cx="3874432" cy="387443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271" y="2781703"/>
            <a:ext cx="1871784" cy="3668697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10266872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А</a:t>
            </a:r>
          </a:p>
        </p:txBody>
      </p:sp>
      <p:pic>
        <p:nvPicPr>
          <p:cNvPr id="46" name="Рисунок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29" y="6006160"/>
            <a:ext cx="828145" cy="66196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57" y="368126"/>
            <a:ext cx="1826433" cy="1826433"/>
          </a:xfrm>
          <a:prstGeom prst="rect">
            <a:avLst/>
          </a:prstGeom>
        </p:spPr>
      </p:pic>
      <p:sp>
        <p:nvSpPr>
          <p:cNvPr id="48" name="Овал 47"/>
          <p:cNvSpPr/>
          <p:nvPr/>
        </p:nvSpPr>
        <p:spPr>
          <a:xfrm>
            <a:off x="999253" y="1103207"/>
            <a:ext cx="293396" cy="2640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0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3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дорово получае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адание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72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/>
          <p:cNvSpPr/>
          <p:nvPr/>
        </p:nvSpPr>
        <p:spPr>
          <a:xfrm>
            <a:off x="63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4" name="Багетная рамка 3"/>
          <p:cNvSpPr/>
          <p:nvPr/>
        </p:nvSpPr>
        <p:spPr>
          <a:xfrm>
            <a:off x="69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5" name="Багетная рамка 4"/>
          <p:cNvSpPr/>
          <p:nvPr/>
        </p:nvSpPr>
        <p:spPr>
          <a:xfrm>
            <a:off x="79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6" name="Багетная рамка 5"/>
          <p:cNvSpPr/>
          <p:nvPr/>
        </p:nvSpPr>
        <p:spPr>
          <a:xfrm>
            <a:off x="85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7" name="Багетная рамка 6"/>
          <p:cNvSpPr/>
          <p:nvPr/>
        </p:nvSpPr>
        <p:spPr>
          <a:xfrm>
            <a:off x="906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8" name="Багетная рамка 7"/>
          <p:cNvSpPr/>
          <p:nvPr/>
        </p:nvSpPr>
        <p:spPr>
          <a:xfrm>
            <a:off x="960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Ж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55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Й</a:t>
            </a:r>
          </a:p>
        </p:txBody>
      </p:sp>
      <p:sp>
        <p:nvSpPr>
          <p:cNvPr id="10" name="Багетная рамка 9"/>
          <p:cNvSpPr/>
          <p:nvPr/>
        </p:nvSpPr>
        <p:spPr>
          <a:xfrm>
            <a:off x="712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1" name="Багетная рамка 10"/>
          <p:cNvSpPr/>
          <p:nvPr/>
        </p:nvSpPr>
        <p:spPr>
          <a:xfrm>
            <a:off x="820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12" name="Багетная рамка 11"/>
          <p:cNvSpPr/>
          <p:nvPr/>
        </p:nvSpPr>
        <p:spPr>
          <a:xfrm>
            <a:off x="875392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sp>
        <p:nvSpPr>
          <p:cNvPr id="13" name="Багетная рамка 12"/>
          <p:cNvSpPr/>
          <p:nvPr/>
        </p:nvSpPr>
        <p:spPr>
          <a:xfrm>
            <a:off x="929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14" name="Багетная рамка 13"/>
          <p:cNvSpPr/>
          <p:nvPr/>
        </p:nvSpPr>
        <p:spPr>
          <a:xfrm>
            <a:off x="983404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15" name="Багетная рамка 14"/>
          <p:cNvSpPr/>
          <p:nvPr/>
        </p:nvSpPr>
        <p:spPr>
          <a:xfrm>
            <a:off x="1037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6" name="Багетная рамка 15"/>
          <p:cNvSpPr/>
          <p:nvPr/>
        </p:nvSpPr>
        <p:spPr>
          <a:xfrm>
            <a:off x="10914160" y="5343744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17" name="Багетная рамка 16"/>
          <p:cNvSpPr/>
          <p:nvPr/>
        </p:nvSpPr>
        <p:spPr>
          <a:xfrm>
            <a:off x="52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18" name="Багетная рамка 17"/>
          <p:cNvSpPr/>
          <p:nvPr/>
        </p:nvSpPr>
        <p:spPr>
          <a:xfrm>
            <a:off x="58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9" name="Багетная рамка 18"/>
          <p:cNvSpPr/>
          <p:nvPr/>
        </p:nvSpPr>
        <p:spPr>
          <a:xfrm>
            <a:off x="63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Ц</a:t>
            </a:r>
          </a:p>
        </p:txBody>
      </p:sp>
      <p:sp>
        <p:nvSpPr>
          <p:cNvPr id="20" name="Багетная рамка 19"/>
          <p:cNvSpPr/>
          <p:nvPr/>
        </p:nvSpPr>
        <p:spPr>
          <a:xfrm>
            <a:off x="69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</a:t>
            </a:r>
          </a:p>
        </p:txBody>
      </p:sp>
      <p:sp>
        <p:nvSpPr>
          <p:cNvPr id="21" name="Багетная рамка 20"/>
          <p:cNvSpPr/>
          <p:nvPr/>
        </p:nvSpPr>
        <p:spPr>
          <a:xfrm>
            <a:off x="74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22" name="Багетная рамка 21"/>
          <p:cNvSpPr/>
          <p:nvPr/>
        </p:nvSpPr>
        <p:spPr>
          <a:xfrm>
            <a:off x="79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Щ</a:t>
            </a:r>
          </a:p>
        </p:txBody>
      </p:sp>
      <p:sp>
        <p:nvSpPr>
          <p:cNvPr id="23" name="Багетная рамка 22"/>
          <p:cNvSpPr/>
          <p:nvPr/>
        </p:nvSpPr>
        <p:spPr>
          <a:xfrm>
            <a:off x="85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Ъ</a:t>
            </a:r>
          </a:p>
        </p:txBody>
      </p:sp>
      <p:sp>
        <p:nvSpPr>
          <p:cNvPr id="24" name="Багетная рамка 23"/>
          <p:cNvSpPr/>
          <p:nvPr/>
        </p:nvSpPr>
        <p:spPr>
          <a:xfrm>
            <a:off x="906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25" name="Багетная рамка 24"/>
          <p:cNvSpPr/>
          <p:nvPr/>
        </p:nvSpPr>
        <p:spPr>
          <a:xfrm>
            <a:off x="960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26" name="Багетная рамка 25"/>
          <p:cNvSpPr/>
          <p:nvPr/>
        </p:nvSpPr>
        <p:spPr>
          <a:xfrm>
            <a:off x="1014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Э</a:t>
            </a:r>
          </a:p>
        </p:txBody>
      </p:sp>
      <p:sp>
        <p:nvSpPr>
          <p:cNvPr id="27" name="Багетная рамка 26"/>
          <p:cNvSpPr/>
          <p:nvPr/>
        </p:nvSpPr>
        <p:spPr>
          <a:xfrm>
            <a:off x="1068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Ю</a:t>
            </a:r>
          </a:p>
        </p:txBody>
      </p:sp>
      <p:sp>
        <p:nvSpPr>
          <p:cNvPr id="28" name="Багетная рамка 27"/>
          <p:cNvSpPr/>
          <p:nvPr/>
        </p:nvSpPr>
        <p:spPr>
          <a:xfrm>
            <a:off x="11228100" y="5910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</a:t>
            </a:r>
          </a:p>
        </p:txBody>
      </p:sp>
      <p:sp>
        <p:nvSpPr>
          <p:cNvPr id="29" name="Багетная рамка 28"/>
          <p:cNvSpPr/>
          <p:nvPr/>
        </p:nvSpPr>
        <p:spPr>
          <a:xfrm>
            <a:off x="74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30" name="Багетная рамка 29"/>
          <p:cNvSpPr/>
          <p:nvPr/>
        </p:nvSpPr>
        <p:spPr>
          <a:xfrm>
            <a:off x="1014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</a:t>
            </a:r>
          </a:p>
        </p:txBody>
      </p:sp>
      <p:sp>
        <p:nvSpPr>
          <p:cNvPr id="31" name="Багетная рамка 30"/>
          <p:cNvSpPr/>
          <p:nvPr/>
        </p:nvSpPr>
        <p:spPr>
          <a:xfrm>
            <a:off x="1068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32" name="Багетная рамка 31"/>
          <p:cNvSpPr/>
          <p:nvPr/>
        </p:nvSpPr>
        <p:spPr>
          <a:xfrm>
            <a:off x="604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3" name="Багетная рамка 32"/>
          <p:cNvSpPr/>
          <p:nvPr/>
        </p:nvSpPr>
        <p:spPr>
          <a:xfrm>
            <a:off x="658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4" name="Багетная рамка 33"/>
          <p:cNvSpPr/>
          <p:nvPr/>
        </p:nvSpPr>
        <p:spPr>
          <a:xfrm>
            <a:off x="7664100" y="5334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35" name="Багетная рамка 34"/>
          <p:cNvSpPr/>
          <p:nvPr/>
        </p:nvSpPr>
        <p:spPr>
          <a:xfrm>
            <a:off x="5828100" y="4758400"/>
            <a:ext cx="540000" cy="540000"/>
          </a:xfrm>
          <a:prstGeom prst="bevel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415780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В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377317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О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336904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Л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301888" y="575733"/>
            <a:ext cx="9144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_CooperBlack" panose="0208090404030B020404" pitchFamily="18" charset="-52"/>
              </a:rPr>
              <a:t>К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840" y="1818911"/>
            <a:ext cx="2856260" cy="2542070"/>
          </a:xfrm>
          <a:prstGeom prst="rect">
            <a:avLst/>
          </a:prstGeom>
        </p:spPr>
      </p:pic>
      <p:sp>
        <p:nvSpPr>
          <p:cNvPr id="72" name="Прямоугольник: скругленные углы 71"/>
          <p:cNvSpPr/>
          <p:nvPr/>
        </p:nvSpPr>
        <p:spPr>
          <a:xfrm>
            <a:off x="7012505" y="1818911"/>
            <a:ext cx="2491189" cy="2327489"/>
          </a:xfrm>
          <a:prstGeom prst="roundRect">
            <a:avLst/>
          </a:prstGeom>
          <a:solidFill>
            <a:srgbClr val="FFFFFF">
              <a:alpha val="92157"/>
            </a:srgb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e-BY" sz="19900" dirty="0">
                <a:solidFill>
                  <a:schemeClr val="accent1">
                    <a:lumMod val="75000"/>
                  </a:schemeClr>
                </a:solidFill>
                <a:latin typeface="a_CooperBlack" panose="0208090404030B020404" pitchFamily="18" charset="-52"/>
              </a:rPr>
              <a:t>В</a:t>
            </a:r>
            <a:endParaRPr lang="ru-RU" sz="19900" dirty="0">
              <a:solidFill>
                <a:schemeClr val="accent1">
                  <a:lumMod val="75000"/>
                </a:schemeClr>
              </a:solidFill>
              <a:latin typeface="a_CooperBlack" panose="0208090404030B020404" pitchFamily="18" charset="-52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62" y="2913563"/>
            <a:ext cx="3874432" cy="387443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98" y="2781703"/>
            <a:ext cx="2694985" cy="3668697"/>
          </a:xfrm>
          <a:prstGeom prst="rect">
            <a:avLst/>
          </a:prstGeom>
        </p:spPr>
      </p:pic>
      <p:pic>
        <p:nvPicPr>
          <p:cNvPr id="46" name="Рисунок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29" y="6006160"/>
            <a:ext cx="828145" cy="66196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57" y="368126"/>
            <a:ext cx="1826433" cy="1826433"/>
          </a:xfrm>
          <a:prstGeom prst="rect">
            <a:avLst/>
          </a:prstGeom>
        </p:spPr>
      </p:pic>
      <p:sp>
        <p:nvSpPr>
          <p:cNvPr id="48" name="Овал 47"/>
          <p:cNvSpPr/>
          <p:nvPr/>
        </p:nvSpPr>
        <p:spPr>
          <a:xfrm>
            <a:off x="999253" y="1103207"/>
            <a:ext cx="293396" cy="2640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81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ласненьк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1900" fill="hold"/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адание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72" grpId="0" animBg="1"/>
      <p:bldP spid="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Матовое стекло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1088</TotalTime>
  <Words>496</Words>
  <Application>Microsoft Office PowerPoint</Application>
  <PresentationFormat>Широкоэкранный</PresentationFormat>
  <Paragraphs>413</Paragraphs>
  <Slides>13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Bookman Old Style</vt:lpstr>
      <vt:lpstr>Calibri</vt:lpstr>
      <vt:lpstr>AnastasiaScript</vt:lpstr>
      <vt:lpstr>Times New Roman</vt:lpstr>
      <vt:lpstr>a_CooperBlack</vt:lpstr>
      <vt:lpstr>Calibri Light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Кулаков</dc:creator>
  <cp:lastModifiedBy>Артём Кулаков</cp:lastModifiedBy>
  <cp:revision>121</cp:revision>
  <dcterms:created xsi:type="dcterms:W3CDTF">2016-06-19T19:23:56Z</dcterms:created>
  <dcterms:modified xsi:type="dcterms:W3CDTF">2016-07-07T13:29:37Z</dcterms:modified>
</cp:coreProperties>
</file>